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08" r:id="rId1"/>
  </p:sldMasterIdLst>
  <p:notesMasterIdLst>
    <p:notesMasterId r:id="rId30"/>
  </p:notesMasterIdLst>
  <p:sldIdLst>
    <p:sldId id="256" r:id="rId2"/>
    <p:sldId id="277" r:id="rId3"/>
    <p:sldId id="257" r:id="rId4"/>
    <p:sldId id="258" r:id="rId5"/>
    <p:sldId id="276" r:id="rId6"/>
    <p:sldId id="260" r:id="rId7"/>
    <p:sldId id="273" r:id="rId8"/>
    <p:sldId id="269" r:id="rId9"/>
    <p:sldId id="271" r:id="rId10"/>
    <p:sldId id="270" r:id="rId11"/>
    <p:sldId id="287" r:id="rId12"/>
    <p:sldId id="272" r:id="rId13"/>
    <p:sldId id="259" r:id="rId14"/>
    <p:sldId id="261" r:id="rId15"/>
    <p:sldId id="280" r:id="rId16"/>
    <p:sldId id="262" r:id="rId17"/>
    <p:sldId id="274" r:id="rId18"/>
    <p:sldId id="275" r:id="rId19"/>
    <p:sldId id="263" r:id="rId20"/>
    <p:sldId id="284" r:id="rId21"/>
    <p:sldId id="282" r:id="rId22"/>
    <p:sldId id="283" r:id="rId23"/>
    <p:sldId id="286" r:id="rId24"/>
    <p:sldId id="285" r:id="rId25"/>
    <p:sldId id="264" r:id="rId26"/>
    <p:sldId id="266" r:id="rId27"/>
    <p:sldId id="279" r:id="rId28"/>
    <p:sldId id="26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F145FE-65DC-4592-AAD7-C84110E2B330}" type="doc">
      <dgm:prSet loTypeId="urn:microsoft.com/office/officeart/2005/8/layout/hProcess4" loCatId="process" qsTypeId="urn:microsoft.com/office/officeart/2005/8/quickstyle/simple1" qsCatId="simple" csTypeId="urn:microsoft.com/office/officeart/2005/8/colors/colorful4" csCatId="colorful" phldr="1"/>
      <dgm:spPr/>
      <dgm:t>
        <a:bodyPr/>
        <a:lstStyle/>
        <a:p>
          <a:endParaRPr lang="en-AU"/>
        </a:p>
      </dgm:t>
    </dgm:pt>
    <dgm:pt modelId="{2044C21B-0C31-47E3-A0A4-D490C56E342D}">
      <dgm:prSet phldrT="[Text]"/>
      <dgm:spPr/>
      <dgm:t>
        <a:bodyPr/>
        <a:lstStyle/>
        <a:p>
          <a:r>
            <a:rPr lang="en-AU" dirty="0" smtClean="0"/>
            <a:t>Plan</a:t>
          </a:r>
          <a:endParaRPr lang="en-AU" dirty="0"/>
        </a:p>
      </dgm:t>
    </dgm:pt>
    <dgm:pt modelId="{3EFEB35B-E657-46C3-ACE6-D090BB58AA3F}" type="parTrans" cxnId="{06541144-D6B5-481D-AB6A-2263C051F6CD}">
      <dgm:prSet/>
      <dgm:spPr/>
      <dgm:t>
        <a:bodyPr/>
        <a:lstStyle/>
        <a:p>
          <a:endParaRPr lang="en-AU"/>
        </a:p>
      </dgm:t>
    </dgm:pt>
    <dgm:pt modelId="{51705848-F392-4324-9935-4B4026208C56}" type="sibTrans" cxnId="{06541144-D6B5-481D-AB6A-2263C051F6CD}">
      <dgm:prSet/>
      <dgm:spPr/>
      <dgm:t>
        <a:bodyPr/>
        <a:lstStyle/>
        <a:p>
          <a:endParaRPr lang="en-AU" dirty="0"/>
        </a:p>
      </dgm:t>
    </dgm:pt>
    <dgm:pt modelId="{D43ECE37-A544-405D-A03D-60B0C4FD1A69}">
      <dgm:prSet phldrT="[Text]"/>
      <dgm:spPr/>
      <dgm:t>
        <a:bodyPr/>
        <a:lstStyle/>
        <a:p>
          <a:r>
            <a:rPr lang="en-AU" dirty="0" smtClean="0"/>
            <a:t>Planning workshop</a:t>
          </a:r>
          <a:endParaRPr lang="en-AU" dirty="0"/>
        </a:p>
      </dgm:t>
    </dgm:pt>
    <dgm:pt modelId="{45EE7D9D-8005-4D05-9A83-6E1E1B8F8662}" type="parTrans" cxnId="{6BE0EC4C-4158-4F6D-B948-D1FEF0FC4A42}">
      <dgm:prSet/>
      <dgm:spPr/>
      <dgm:t>
        <a:bodyPr/>
        <a:lstStyle/>
        <a:p>
          <a:endParaRPr lang="en-AU"/>
        </a:p>
      </dgm:t>
    </dgm:pt>
    <dgm:pt modelId="{47AE02D8-87F7-4880-96B1-7DC7B4974A00}" type="sibTrans" cxnId="{6BE0EC4C-4158-4F6D-B948-D1FEF0FC4A42}">
      <dgm:prSet/>
      <dgm:spPr/>
      <dgm:t>
        <a:bodyPr/>
        <a:lstStyle/>
        <a:p>
          <a:endParaRPr lang="en-AU"/>
        </a:p>
      </dgm:t>
    </dgm:pt>
    <dgm:pt modelId="{8FD4453E-8389-48C6-81AB-974348C89582}">
      <dgm:prSet phldrT="[Text]"/>
      <dgm:spPr/>
      <dgm:t>
        <a:bodyPr/>
        <a:lstStyle/>
        <a:p>
          <a:r>
            <a:rPr lang="en-AU" dirty="0" smtClean="0"/>
            <a:t>Discover</a:t>
          </a:r>
          <a:endParaRPr lang="en-AU" dirty="0"/>
        </a:p>
      </dgm:t>
    </dgm:pt>
    <dgm:pt modelId="{E380F1F9-97E9-4EA8-BC27-FF3EAA9FCF9E}" type="parTrans" cxnId="{A31DF865-DF2D-4061-AD66-EDD5F6934690}">
      <dgm:prSet/>
      <dgm:spPr/>
      <dgm:t>
        <a:bodyPr/>
        <a:lstStyle/>
        <a:p>
          <a:endParaRPr lang="en-AU"/>
        </a:p>
      </dgm:t>
    </dgm:pt>
    <dgm:pt modelId="{18F3585C-C350-4D3E-BD6D-AAD2EAE864FD}" type="sibTrans" cxnId="{A31DF865-DF2D-4061-AD66-EDD5F6934690}">
      <dgm:prSet/>
      <dgm:spPr/>
      <dgm:t>
        <a:bodyPr/>
        <a:lstStyle/>
        <a:p>
          <a:endParaRPr lang="en-AU" dirty="0"/>
        </a:p>
      </dgm:t>
    </dgm:pt>
    <dgm:pt modelId="{72A20B83-88EB-48A2-9064-F330956A76BF}">
      <dgm:prSet phldrT="[Text]"/>
      <dgm:spPr/>
      <dgm:t>
        <a:bodyPr/>
        <a:lstStyle/>
        <a:p>
          <a:r>
            <a:rPr lang="en-AU" dirty="0" smtClean="0"/>
            <a:t>Data collection</a:t>
          </a:r>
          <a:endParaRPr lang="en-AU" dirty="0"/>
        </a:p>
      </dgm:t>
    </dgm:pt>
    <dgm:pt modelId="{1FBF59D4-5372-499A-B796-5163E43395DD}" type="parTrans" cxnId="{52DC90C9-E7D8-404C-8827-B90587637CD5}">
      <dgm:prSet/>
      <dgm:spPr/>
      <dgm:t>
        <a:bodyPr/>
        <a:lstStyle/>
        <a:p>
          <a:endParaRPr lang="en-AU"/>
        </a:p>
      </dgm:t>
    </dgm:pt>
    <dgm:pt modelId="{212439F6-E8BF-45D6-8094-A30C23642062}" type="sibTrans" cxnId="{52DC90C9-E7D8-404C-8827-B90587637CD5}">
      <dgm:prSet/>
      <dgm:spPr/>
      <dgm:t>
        <a:bodyPr/>
        <a:lstStyle/>
        <a:p>
          <a:endParaRPr lang="en-AU"/>
        </a:p>
      </dgm:t>
    </dgm:pt>
    <dgm:pt modelId="{928A2AB3-F411-4014-9F85-10BD8480BF78}">
      <dgm:prSet phldrT="[Text]"/>
      <dgm:spPr/>
      <dgm:t>
        <a:bodyPr/>
        <a:lstStyle/>
        <a:p>
          <a:r>
            <a:rPr lang="en-AU" dirty="0" smtClean="0"/>
            <a:t>Report</a:t>
          </a:r>
          <a:endParaRPr lang="en-AU" dirty="0"/>
        </a:p>
      </dgm:t>
    </dgm:pt>
    <dgm:pt modelId="{17209236-59D7-4952-A996-EF9CD63FC306}" type="parTrans" cxnId="{0A9F6F84-36CE-4A4E-BF7D-1AA0C22B66E1}">
      <dgm:prSet/>
      <dgm:spPr/>
      <dgm:t>
        <a:bodyPr/>
        <a:lstStyle/>
        <a:p>
          <a:endParaRPr lang="en-AU"/>
        </a:p>
      </dgm:t>
    </dgm:pt>
    <dgm:pt modelId="{23262635-D503-4D1B-BC39-5E38236A984B}" type="sibTrans" cxnId="{0A9F6F84-36CE-4A4E-BF7D-1AA0C22B66E1}">
      <dgm:prSet/>
      <dgm:spPr/>
      <dgm:t>
        <a:bodyPr/>
        <a:lstStyle/>
        <a:p>
          <a:endParaRPr lang="en-AU"/>
        </a:p>
      </dgm:t>
    </dgm:pt>
    <dgm:pt modelId="{4BC0198D-B804-47B5-88E2-BF75E3BE3B8E}">
      <dgm:prSet phldrT="[Text]"/>
      <dgm:spPr/>
      <dgm:t>
        <a:bodyPr/>
        <a:lstStyle/>
        <a:p>
          <a:r>
            <a:rPr lang="en-AU" dirty="0" smtClean="0"/>
            <a:t>Report</a:t>
          </a:r>
          <a:endParaRPr lang="en-AU" dirty="0"/>
        </a:p>
      </dgm:t>
    </dgm:pt>
    <dgm:pt modelId="{EDE0F3AB-F6BE-434B-8B25-4D2D8F9597A9}" type="parTrans" cxnId="{AE438869-2534-456F-B004-BED092A987C3}">
      <dgm:prSet/>
      <dgm:spPr/>
      <dgm:t>
        <a:bodyPr/>
        <a:lstStyle/>
        <a:p>
          <a:endParaRPr lang="en-AU"/>
        </a:p>
      </dgm:t>
    </dgm:pt>
    <dgm:pt modelId="{E76C4720-4180-4F9F-AE05-677B9AD4C003}" type="sibTrans" cxnId="{AE438869-2534-456F-B004-BED092A987C3}">
      <dgm:prSet/>
      <dgm:spPr/>
      <dgm:t>
        <a:bodyPr/>
        <a:lstStyle/>
        <a:p>
          <a:endParaRPr lang="en-AU"/>
        </a:p>
      </dgm:t>
    </dgm:pt>
    <dgm:pt modelId="{0BF737DC-B70C-466E-ABCD-D30E8BA13A8B}" type="pres">
      <dgm:prSet presAssocID="{D9F145FE-65DC-4592-AAD7-C84110E2B330}" presName="Name0" presStyleCnt="0">
        <dgm:presLayoutVars>
          <dgm:dir/>
          <dgm:animLvl val="lvl"/>
          <dgm:resizeHandles val="exact"/>
        </dgm:presLayoutVars>
      </dgm:prSet>
      <dgm:spPr/>
      <dgm:t>
        <a:bodyPr/>
        <a:lstStyle/>
        <a:p>
          <a:endParaRPr lang="en-AU"/>
        </a:p>
      </dgm:t>
    </dgm:pt>
    <dgm:pt modelId="{3B9C9FAD-1380-4133-8E33-428B5B9C42F8}" type="pres">
      <dgm:prSet presAssocID="{D9F145FE-65DC-4592-AAD7-C84110E2B330}" presName="tSp" presStyleCnt="0"/>
      <dgm:spPr/>
    </dgm:pt>
    <dgm:pt modelId="{BC2D9A51-4C53-4D05-8B53-1F1C2DEE068F}" type="pres">
      <dgm:prSet presAssocID="{D9F145FE-65DC-4592-AAD7-C84110E2B330}" presName="bSp" presStyleCnt="0"/>
      <dgm:spPr/>
    </dgm:pt>
    <dgm:pt modelId="{071F5125-3CBE-4BB5-9318-5E729FA82090}" type="pres">
      <dgm:prSet presAssocID="{D9F145FE-65DC-4592-AAD7-C84110E2B330}" presName="process" presStyleCnt="0"/>
      <dgm:spPr/>
    </dgm:pt>
    <dgm:pt modelId="{B4868CA6-AE6E-4DC9-8108-7E6132B1BDAE}" type="pres">
      <dgm:prSet presAssocID="{2044C21B-0C31-47E3-A0A4-D490C56E342D}" presName="composite1" presStyleCnt="0"/>
      <dgm:spPr/>
    </dgm:pt>
    <dgm:pt modelId="{E734F1F6-4E16-412D-9E49-55016A65CA58}" type="pres">
      <dgm:prSet presAssocID="{2044C21B-0C31-47E3-A0A4-D490C56E342D}" presName="dummyNode1" presStyleLbl="node1" presStyleIdx="0" presStyleCnt="3"/>
      <dgm:spPr/>
    </dgm:pt>
    <dgm:pt modelId="{E253DCB5-05AF-40FB-9A39-4150D8F0AADF}" type="pres">
      <dgm:prSet presAssocID="{2044C21B-0C31-47E3-A0A4-D490C56E342D}" presName="childNode1" presStyleLbl="bgAcc1" presStyleIdx="0" presStyleCnt="3">
        <dgm:presLayoutVars>
          <dgm:bulletEnabled val="1"/>
        </dgm:presLayoutVars>
      </dgm:prSet>
      <dgm:spPr/>
      <dgm:t>
        <a:bodyPr/>
        <a:lstStyle/>
        <a:p>
          <a:endParaRPr lang="en-AU"/>
        </a:p>
      </dgm:t>
    </dgm:pt>
    <dgm:pt modelId="{500BE4C3-5678-4191-ACF8-7FCC77E9EE33}" type="pres">
      <dgm:prSet presAssocID="{2044C21B-0C31-47E3-A0A4-D490C56E342D}" presName="childNode1tx" presStyleLbl="bgAcc1" presStyleIdx="0" presStyleCnt="3">
        <dgm:presLayoutVars>
          <dgm:bulletEnabled val="1"/>
        </dgm:presLayoutVars>
      </dgm:prSet>
      <dgm:spPr/>
      <dgm:t>
        <a:bodyPr/>
        <a:lstStyle/>
        <a:p>
          <a:endParaRPr lang="en-AU"/>
        </a:p>
      </dgm:t>
    </dgm:pt>
    <dgm:pt modelId="{210F29EA-E374-4A64-8615-1ECA0549230D}" type="pres">
      <dgm:prSet presAssocID="{2044C21B-0C31-47E3-A0A4-D490C56E342D}" presName="parentNode1" presStyleLbl="node1" presStyleIdx="0" presStyleCnt="3">
        <dgm:presLayoutVars>
          <dgm:chMax val="1"/>
          <dgm:bulletEnabled val="1"/>
        </dgm:presLayoutVars>
      </dgm:prSet>
      <dgm:spPr/>
      <dgm:t>
        <a:bodyPr/>
        <a:lstStyle/>
        <a:p>
          <a:endParaRPr lang="en-AU"/>
        </a:p>
      </dgm:t>
    </dgm:pt>
    <dgm:pt modelId="{F337052E-A1CD-4DD4-9AD2-2A520B921CB8}" type="pres">
      <dgm:prSet presAssocID="{2044C21B-0C31-47E3-A0A4-D490C56E342D}" presName="connSite1" presStyleCnt="0"/>
      <dgm:spPr/>
    </dgm:pt>
    <dgm:pt modelId="{0D31B709-C635-4A87-B027-21A3F5B4FE54}" type="pres">
      <dgm:prSet presAssocID="{51705848-F392-4324-9935-4B4026208C56}" presName="Name9" presStyleLbl="sibTrans2D1" presStyleIdx="0" presStyleCnt="2"/>
      <dgm:spPr/>
      <dgm:t>
        <a:bodyPr/>
        <a:lstStyle/>
        <a:p>
          <a:endParaRPr lang="en-AU"/>
        </a:p>
      </dgm:t>
    </dgm:pt>
    <dgm:pt modelId="{2FF82DFE-BD3E-4E2A-80E3-124123B40918}" type="pres">
      <dgm:prSet presAssocID="{8FD4453E-8389-48C6-81AB-974348C89582}" presName="composite2" presStyleCnt="0"/>
      <dgm:spPr/>
    </dgm:pt>
    <dgm:pt modelId="{C9474ED0-E7F6-4F09-BF8C-5A719420E722}" type="pres">
      <dgm:prSet presAssocID="{8FD4453E-8389-48C6-81AB-974348C89582}" presName="dummyNode2" presStyleLbl="node1" presStyleIdx="0" presStyleCnt="3"/>
      <dgm:spPr/>
    </dgm:pt>
    <dgm:pt modelId="{328976B1-F7FA-4B04-997B-A465DD8BBD87}" type="pres">
      <dgm:prSet presAssocID="{8FD4453E-8389-48C6-81AB-974348C89582}" presName="childNode2" presStyleLbl="bgAcc1" presStyleIdx="1" presStyleCnt="3">
        <dgm:presLayoutVars>
          <dgm:bulletEnabled val="1"/>
        </dgm:presLayoutVars>
      </dgm:prSet>
      <dgm:spPr/>
      <dgm:t>
        <a:bodyPr/>
        <a:lstStyle/>
        <a:p>
          <a:endParaRPr lang="en-AU"/>
        </a:p>
      </dgm:t>
    </dgm:pt>
    <dgm:pt modelId="{76CE927E-BC09-4396-B1ED-E1441F294ADB}" type="pres">
      <dgm:prSet presAssocID="{8FD4453E-8389-48C6-81AB-974348C89582}" presName="childNode2tx" presStyleLbl="bgAcc1" presStyleIdx="1" presStyleCnt="3">
        <dgm:presLayoutVars>
          <dgm:bulletEnabled val="1"/>
        </dgm:presLayoutVars>
      </dgm:prSet>
      <dgm:spPr/>
      <dgm:t>
        <a:bodyPr/>
        <a:lstStyle/>
        <a:p>
          <a:endParaRPr lang="en-AU"/>
        </a:p>
      </dgm:t>
    </dgm:pt>
    <dgm:pt modelId="{DB2BEA4F-AD22-4D59-B7EB-2C50948D1A15}" type="pres">
      <dgm:prSet presAssocID="{8FD4453E-8389-48C6-81AB-974348C89582}" presName="parentNode2" presStyleLbl="node1" presStyleIdx="1" presStyleCnt="3">
        <dgm:presLayoutVars>
          <dgm:chMax val="0"/>
          <dgm:bulletEnabled val="1"/>
        </dgm:presLayoutVars>
      </dgm:prSet>
      <dgm:spPr/>
      <dgm:t>
        <a:bodyPr/>
        <a:lstStyle/>
        <a:p>
          <a:endParaRPr lang="en-AU"/>
        </a:p>
      </dgm:t>
    </dgm:pt>
    <dgm:pt modelId="{C3557E9A-DF6E-4BB7-B986-D5AB93B5C400}" type="pres">
      <dgm:prSet presAssocID="{8FD4453E-8389-48C6-81AB-974348C89582}" presName="connSite2" presStyleCnt="0"/>
      <dgm:spPr/>
    </dgm:pt>
    <dgm:pt modelId="{74EA60F0-151B-4F2B-A55A-03647512A527}" type="pres">
      <dgm:prSet presAssocID="{18F3585C-C350-4D3E-BD6D-AAD2EAE864FD}" presName="Name18" presStyleLbl="sibTrans2D1" presStyleIdx="1" presStyleCnt="2"/>
      <dgm:spPr/>
      <dgm:t>
        <a:bodyPr/>
        <a:lstStyle/>
        <a:p>
          <a:endParaRPr lang="en-AU"/>
        </a:p>
      </dgm:t>
    </dgm:pt>
    <dgm:pt modelId="{64450D30-E3B1-4472-B9B5-374CEB834422}" type="pres">
      <dgm:prSet presAssocID="{928A2AB3-F411-4014-9F85-10BD8480BF78}" presName="composite1" presStyleCnt="0"/>
      <dgm:spPr/>
    </dgm:pt>
    <dgm:pt modelId="{BD0B07D3-ED21-4860-B42E-C4ABF125196E}" type="pres">
      <dgm:prSet presAssocID="{928A2AB3-F411-4014-9F85-10BD8480BF78}" presName="dummyNode1" presStyleLbl="node1" presStyleIdx="1" presStyleCnt="3"/>
      <dgm:spPr/>
    </dgm:pt>
    <dgm:pt modelId="{3B91BA7F-EF65-4BEB-9CD3-735FE4518500}" type="pres">
      <dgm:prSet presAssocID="{928A2AB3-F411-4014-9F85-10BD8480BF78}" presName="childNode1" presStyleLbl="bgAcc1" presStyleIdx="2" presStyleCnt="3" custLinFactNeighborY="7983">
        <dgm:presLayoutVars>
          <dgm:bulletEnabled val="1"/>
        </dgm:presLayoutVars>
      </dgm:prSet>
      <dgm:spPr/>
      <dgm:t>
        <a:bodyPr/>
        <a:lstStyle/>
        <a:p>
          <a:endParaRPr lang="en-AU"/>
        </a:p>
      </dgm:t>
    </dgm:pt>
    <dgm:pt modelId="{967E94DF-2455-40B4-B5A9-61AA80A3FBA1}" type="pres">
      <dgm:prSet presAssocID="{928A2AB3-F411-4014-9F85-10BD8480BF78}" presName="childNode1tx" presStyleLbl="bgAcc1" presStyleIdx="2" presStyleCnt="3">
        <dgm:presLayoutVars>
          <dgm:bulletEnabled val="1"/>
        </dgm:presLayoutVars>
      </dgm:prSet>
      <dgm:spPr/>
      <dgm:t>
        <a:bodyPr/>
        <a:lstStyle/>
        <a:p>
          <a:endParaRPr lang="en-AU"/>
        </a:p>
      </dgm:t>
    </dgm:pt>
    <dgm:pt modelId="{07CCB616-705E-4F7D-BE6F-568EF493E134}" type="pres">
      <dgm:prSet presAssocID="{928A2AB3-F411-4014-9F85-10BD8480BF78}" presName="parentNode1" presStyleLbl="node1" presStyleIdx="2" presStyleCnt="3">
        <dgm:presLayoutVars>
          <dgm:chMax val="1"/>
          <dgm:bulletEnabled val="1"/>
        </dgm:presLayoutVars>
      </dgm:prSet>
      <dgm:spPr/>
      <dgm:t>
        <a:bodyPr/>
        <a:lstStyle/>
        <a:p>
          <a:endParaRPr lang="en-AU"/>
        </a:p>
      </dgm:t>
    </dgm:pt>
    <dgm:pt modelId="{AA85C974-CB69-4883-84F6-1C8CAB5A2503}" type="pres">
      <dgm:prSet presAssocID="{928A2AB3-F411-4014-9F85-10BD8480BF78}" presName="connSite1" presStyleCnt="0"/>
      <dgm:spPr/>
    </dgm:pt>
  </dgm:ptLst>
  <dgm:cxnLst>
    <dgm:cxn modelId="{A31DF865-DF2D-4061-AD66-EDD5F6934690}" srcId="{D9F145FE-65DC-4592-AAD7-C84110E2B330}" destId="{8FD4453E-8389-48C6-81AB-974348C89582}" srcOrd="1" destOrd="0" parTransId="{E380F1F9-97E9-4EA8-BC27-FF3EAA9FCF9E}" sibTransId="{18F3585C-C350-4D3E-BD6D-AAD2EAE864FD}"/>
    <dgm:cxn modelId="{5D7A4F04-3180-435E-96A2-8750964663F1}" type="presOf" srcId="{72A20B83-88EB-48A2-9064-F330956A76BF}" destId="{328976B1-F7FA-4B04-997B-A465DD8BBD87}" srcOrd="0" destOrd="0" presId="urn:microsoft.com/office/officeart/2005/8/layout/hProcess4"/>
    <dgm:cxn modelId="{B0D25472-7C9E-4C42-9A53-B1CCFA6D8659}" type="presOf" srcId="{4BC0198D-B804-47B5-88E2-BF75E3BE3B8E}" destId="{967E94DF-2455-40B4-B5A9-61AA80A3FBA1}" srcOrd="1" destOrd="0" presId="urn:microsoft.com/office/officeart/2005/8/layout/hProcess4"/>
    <dgm:cxn modelId="{977757DE-8963-4DFB-B567-9A665705D965}" type="presOf" srcId="{4BC0198D-B804-47B5-88E2-BF75E3BE3B8E}" destId="{3B91BA7F-EF65-4BEB-9CD3-735FE4518500}" srcOrd="0" destOrd="0" presId="urn:microsoft.com/office/officeart/2005/8/layout/hProcess4"/>
    <dgm:cxn modelId="{52DC90C9-E7D8-404C-8827-B90587637CD5}" srcId="{8FD4453E-8389-48C6-81AB-974348C89582}" destId="{72A20B83-88EB-48A2-9064-F330956A76BF}" srcOrd="0" destOrd="0" parTransId="{1FBF59D4-5372-499A-B796-5163E43395DD}" sibTransId="{212439F6-E8BF-45D6-8094-A30C23642062}"/>
    <dgm:cxn modelId="{9C250C09-3A27-41B8-A76B-76B0E6E26A2E}" type="presOf" srcId="{928A2AB3-F411-4014-9F85-10BD8480BF78}" destId="{07CCB616-705E-4F7D-BE6F-568EF493E134}" srcOrd="0" destOrd="0" presId="urn:microsoft.com/office/officeart/2005/8/layout/hProcess4"/>
    <dgm:cxn modelId="{6A40571D-86FA-422A-9FAF-BFDDC3361EF7}" type="presOf" srcId="{D43ECE37-A544-405D-A03D-60B0C4FD1A69}" destId="{500BE4C3-5678-4191-ACF8-7FCC77E9EE33}" srcOrd="1" destOrd="0" presId="urn:microsoft.com/office/officeart/2005/8/layout/hProcess4"/>
    <dgm:cxn modelId="{43EF3E96-C0B4-4A31-9C57-5DAC27347D39}" type="presOf" srcId="{2044C21B-0C31-47E3-A0A4-D490C56E342D}" destId="{210F29EA-E374-4A64-8615-1ECA0549230D}" srcOrd="0" destOrd="0" presId="urn:microsoft.com/office/officeart/2005/8/layout/hProcess4"/>
    <dgm:cxn modelId="{72D58F37-A3D4-4ADC-BE1D-85DF8E3F19F7}" type="presOf" srcId="{51705848-F392-4324-9935-4B4026208C56}" destId="{0D31B709-C635-4A87-B027-21A3F5B4FE54}" srcOrd="0" destOrd="0" presId="urn:microsoft.com/office/officeart/2005/8/layout/hProcess4"/>
    <dgm:cxn modelId="{15AE077E-AE9E-4724-B00A-F8B21644BFAB}" type="presOf" srcId="{D9F145FE-65DC-4592-AAD7-C84110E2B330}" destId="{0BF737DC-B70C-466E-ABCD-D30E8BA13A8B}" srcOrd="0" destOrd="0" presId="urn:microsoft.com/office/officeart/2005/8/layout/hProcess4"/>
    <dgm:cxn modelId="{AF8101FA-BD07-4932-9D55-455AA6065F66}" type="presOf" srcId="{72A20B83-88EB-48A2-9064-F330956A76BF}" destId="{76CE927E-BC09-4396-B1ED-E1441F294ADB}" srcOrd="1" destOrd="0" presId="urn:microsoft.com/office/officeart/2005/8/layout/hProcess4"/>
    <dgm:cxn modelId="{4D68D1C5-638B-435D-8A12-0E9D11E7C200}" type="presOf" srcId="{8FD4453E-8389-48C6-81AB-974348C89582}" destId="{DB2BEA4F-AD22-4D59-B7EB-2C50948D1A15}" srcOrd="0" destOrd="0" presId="urn:microsoft.com/office/officeart/2005/8/layout/hProcess4"/>
    <dgm:cxn modelId="{06541144-D6B5-481D-AB6A-2263C051F6CD}" srcId="{D9F145FE-65DC-4592-AAD7-C84110E2B330}" destId="{2044C21B-0C31-47E3-A0A4-D490C56E342D}" srcOrd="0" destOrd="0" parTransId="{3EFEB35B-E657-46C3-ACE6-D090BB58AA3F}" sibTransId="{51705848-F392-4324-9935-4B4026208C56}"/>
    <dgm:cxn modelId="{AE438869-2534-456F-B004-BED092A987C3}" srcId="{928A2AB3-F411-4014-9F85-10BD8480BF78}" destId="{4BC0198D-B804-47B5-88E2-BF75E3BE3B8E}" srcOrd="0" destOrd="0" parTransId="{EDE0F3AB-F6BE-434B-8B25-4D2D8F9597A9}" sibTransId="{E76C4720-4180-4F9F-AE05-677B9AD4C003}"/>
    <dgm:cxn modelId="{6BE0EC4C-4158-4F6D-B948-D1FEF0FC4A42}" srcId="{2044C21B-0C31-47E3-A0A4-D490C56E342D}" destId="{D43ECE37-A544-405D-A03D-60B0C4FD1A69}" srcOrd="0" destOrd="0" parTransId="{45EE7D9D-8005-4D05-9A83-6E1E1B8F8662}" sibTransId="{47AE02D8-87F7-4880-96B1-7DC7B4974A00}"/>
    <dgm:cxn modelId="{087A6123-52E2-4A5A-A3F1-44E8F6F15770}" type="presOf" srcId="{D43ECE37-A544-405D-A03D-60B0C4FD1A69}" destId="{E253DCB5-05AF-40FB-9A39-4150D8F0AADF}" srcOrd="0" destOrd="0" presId="urn:microsoft.com/office/officeart/2005/8/layout/hProcess4"/>
    <dgm:cxn modelId="{C1AFBC48-E4F9-4CCC-BD9B-C5B9DE78BB59}" type="presOf" srcId="{18F3585C-C350-4D3E-BD6D-AAD2EAE864FD}" destId="{74EA60F0-151B-4F2B-A55A-03647512A527}" srcOrd="0" destOrd="0" presId="urn:microsoft.com/office/officeart/2005/8/layout/hProcess4"/>
    <dgm:cxn modelId="{0A9F6F84-36CE-4A4E-BF7D-1AA0C22B66E1}" srcId="{D9F145FE-65DC-4592-AAD7-C84110E2B330}" destId="{928A2AB3-F411-4014-9F85-10BD8480BF78}" srcOrd="2" destOrd="0" parTransId="{17209236-59D7-4952-A996-EF9CD63FC306}" sibTransId="{23262635-D503-4D1B-BC39-5E38236A984B}"/>
    <dgm:cxn modelId="{EED3811D-2870-4B48-B5D4-280AE0E5FD9E}" type="presParOf" srcId="{0BF737DC-B70C-466E-ABCD-D30E8BA13A8B}" destId="{3B9C9FAD-1380-4133-8E33-428B5B9C42F8}" srcOrd="0" destOrd="0" presId="urn:microsoft.com/office/officeart/2005/8/layout/hProcess4"/>
    <dgm:cxn modelId="{39A76613-A252-4667-934F-8B522BC80DA1}" type="presParOf" srcId="{0BF737DC-B70C-466E-ABCD-D30E8BA13A8B}" destId="{BC2D9A51-4C53-4D05-8B53-1F1C2DEE068F}" srcOrd="1" destOrd="0" presId="urn:microsoft.com/office/officeart/2005/8/layout/hProcess4"/>
    <dgm:cxn modelId="{62DADA2F-6B10-438C-B7EA-7920446D178C}" type="presParOf" srcId="{0BF737DC-B70C-466E-ABCD-D30E8BA13A8B}" destId="{071F5125-3CBE-4BB5-9318-5E729FA82090}" srcOrd="2" destOrd="0" presId="urn:microsoft.com/office/officeart/2005/8/layout/hProcess4"/>
    <dgm:cxn modelId="{C76BCDF9-19A5-4654-916B-FA31270CA58C}" type="presParOf" srcId="{071F5125-3CBE-4BB5-9318-5E729FA82090}" destId="{B4868CA6-AE6E-4DC9-8108-7E6132B1BDAE}" srcOrd="0" destOrd="0" presId="urn:microsoft.com/office/officeart/2005/8/layout/hProcess4"/>
    <dgm:cxn modelId="{2FA339D3-3D94-4175-8579-8A54CB730926}" type="presParOf" srcId="{B4868CA6-AE6E-4DC9-8108-7E6132B1BDAE}" destId="{E734F1F6-4E16-412D-9E49-55016A65CA58}" srcOrd="0" destOrd="0" presId="urn:microsoft.com/office/officeart/2005/8/layout/hProcess4"/>
    <dgm:cxn modelId="{900CDAD7-4B56-4DFA-AFEF-B33E87EAB7C2}" type="presParOf" srcId="{B4868CA6-AE6E-4DC9-8108-7E6132B1BDAE}" destId="{E253DCB5-05AF-40FB-9A39-4150D8F0AADF}" srcOrd="1" destOrd="0" presId="urn:microsoft.com/office/officeart/2005/8/layout/hProcess4"/>
    <dgm:cxn modelId="{27D2E47B-FF9A-4007-A70B-32C43BA56A29}" type="presParOf" srcId="{B4868CA6-AE6E-4DC9-8108-7E6132B1BDAE}" destId="{500BE4C3-5678-4191-ACF8-7FCC77E9EE33}" srcOrd="2" destOrd="0" presId="urn:microsoft.com/office/officeart/2005/8/layout/hProcess4"/>
    <dgm:cxn modelId="{BFA43ADB-7956-48E0-8A6F-8229F3B8DDF0}" type="presParOf" srcId="{B4868CA6-AE6E-4DC9-8108-7E6132B1BDAE}" destId="{210F29EA-E374-4A64-8615-1ECA0549230D}" srcOrd="3" destOrd="0" presId="urn:microsoft.com/office/officeart/2005/8/layout/hProcess4"/>
    <dgm:cxn modelId="{77636A4D-860D-4BB0-A027-ADB8CC414790}" type="presParOf" srcId="{B4868CA6-AE6E-4DC9-8108-7E6132B1BDAE}" destId="{F337052E-A1CD-4DD4-9AD2-2A520B921CB8}" srcOrd="4" destOrd="0" presId="urn:microsoft.com/office/officeart/2005/8/layout/hProcess4"/>
    <dgm:cxn modelId="{8B597998-F46D-4C7B-9C7A-2BDCDD540A66}" type="presParOf" srcId="{071F5125-3CBE-4BB5-9318-5E729FA82090}" destId="{0D31B709-C635-4A87-B027-21A3F5B4FE54}" srcOrd="1" destOrd="0" presId="urn:microsoft.com/office/officeart/2005/8/layout/hProcess4"/>
    <dgm:cxn modelId="{66B8D4FA-F96F-4D6B-977B-E13626E97305}" type="presParOf" srcId="{071F5125-3CBE-4BB5-9318-5E729FA82090}" destId="{2FF82DFE-BD3E-4E2A-80E3-124123B40918}" srcOrd="2" destOrd="0" presId="urn:microsoft.com/office/officeart/2005/8/layout/hProcess4"/>
    <dgm:cxn modelId="{87C0433B-A28C-4DFF-9FE8-BBB1410B301C}" type="presParOf" srcId="{2FF82DFE-BD3E-4E2A-80E3-124123B40918}" destId="{C9474ED0-E7F6-4F09-BF8C-5A719420E722}" srcOrd="0" destOrd="0" presId="urn:microsoft.com/office/officeart/2005/8/layout/hProcess4"/>
    <dgm:cxn modelId="{3CACBBC3-4C0B-40FF-8F88-CE7750A2ECAA}" type="presParOf" srcId="{2FF82DFE-BD3E-4E2A-80E3-124123B40918}" destId="{328976B1-F7FA-4B04-997B-A465DD8BBD87}" srcOrd="1" destOrd="0" presId="urn:microsoft.com/office/officeart/2005/8/layout/hProcess4"/>
    <dgm:cxn modelId="{AD4ED6FB-5BB6-49C6-83D6-D31D421914D2}" type="presParOf" srcId="{2FF82DFE-BD3E-4E2A-80E3-124123B40918}" destId="{76CE927E-BC09-4396-B1ED-E1441F294ADB}" srcOrd="2" destOrd="0" presId="urn:microsoft.com/office/officeart/2005/8/layout/hProcess4"/>
    <dgm:cxn modelId="{BC23F06F-F262-4890-9F2B-6940795D0318}" type="presParOf" srcId="{2FF82DFE-BD3E-4E2A-80E3-124123B40918}" destId="{DB2BEA4F-AD22-4D59-B7EB-2C50948D1A15}" srcOrd="3" destOrd="0" presId="urn:microsoft.com/office/officeart/2005/8/layout/hProcess4"/>
    <dgm:cxn modelId="{88D4D743-F4BB-4E1C-B25E-27F3303DC3E4}" type="presParOf" srcId="{2FF82DFE-BD3E-4E2A-80E3-124123B40918}" destId="{C3557E9A-DF6E-4BB7-B986-D5AB93B5C400}" srcOrd="4" destOrd="0" presId="urn:microsoft.com/office/officeart/2005/8/layout/hProcess4"/>
    <dgm:cxn modelId="{32B30020-A313-4ADC-B339-CF3F561E9156}" type="presParOf" srcId="{071F5125-3CBE-4BB5-9318-5E729FA82090}" destId="{74EA60F0-151B-4F2B-A55A-03647512A527}" srcOrd="3" destOrd="0" presId="urn:microsoft.com/office/officeart/2005/8/layout/hProcess4"/>
    <dgm:cxn modelId="{40E903E6-0746-4D73-8797-6B9476D0CFD9}" type="presParOf" srcId="{071F5125-3CBE-4BB5-9318-5E729FA82090}" destId="{64450D30-E3B1-4472-B9B5-374CEB834422}" srcOrd="4" destOrd="0" presId="urn:microsoft.com/office/officeart/2005/8/layout/hProcess4"/>
    <dgm:cxn modelId="{028EA353-0D8C-4B9C-BE12-8650B5926232}" type="presParOf" srcId="{64450D30-E3B1-4472-B9B5-374CEB834422}" destId="{BD0B07D3-ED21-4860-B42E-C4ABF125196E}" srcOrd="0" destOrd="0" presId="urn:microsoft.com/office/officeart/2005/8/layout/hProcess4"/>
    <dgm:cxn modelId="{BE6A9343-1AC4-4BCB-9735-46085EABC020}" type="presParOf" srcId="{64450D30-E3B1-4472-B9B5-374CEB834422}" destId="{3B91BA7F-EF65-4BEB-9CD3-735FE4518500}" srcOrd="1" destOrd="0" presId="urn:microsoft.com/office/officeart/2005/8/layout/hProcess4"/>
    <dgm:cxn modelId="{DA6BBF72-21CC-4F90-B2D1-EE8BCE552B83}" type="presParOf" srcId="{64450D30-E3B1-4472-B9B5-374CEB834422}" destId="{967E94DF-2455-40B4-B5A9-61AA80A3FBA1}" srcOrd="2" destOrd="0" presId="urn:microsoft.com/office/officeart/2005/8/layout/hProcess4"/>
    <dgm:cxn modelId="{B46F5A41-72CD-4C4A-B7CC-F17806C31DB7}" type="presParOf" srcId="{64450D30-E3B1-4472-B9B5-374CEB834422}" destId="{07CCB616-705E-4F7D-BE6F-568EF493E134}" srcOrd="3" destOrd="0" presId="urn:microsoft.com/office/officeart/2005/8/layout/hProcess4"/>
    <dgm:cxn modelId="{3B50ED1C-9526-4EED-972F-DE34199DD872}" type="presParOf" srcId="{64450D30-E3B1-4472-B9B5-374CEB834422}" destId="{AA85C974-CB69-4883-84F6-1C8CAB5A2503}" srcOrd="4" destOrd="0" presId="urn:microsoft.com/office/officeart/2005/8/layout/hProcess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9F145FE-65DC-4592-AAD7-C84110E2B330}" type="doc">
      <dgm:prSet loTypeId="urn:microsoft.com/office/officeart/2005/8/layout/hProcess4" loCatId="process" qsTypeId="urn:microsoft.com/office/officeart/2005/8/quickstyle/simple1" qsCatId="simple" csTypeId="urn:microsoft.com/office/officeart/2005/8/colors/colorful4" csCatId="colorful" phldr="1"/>
      <dgm:spPr/>
      <dgm:t>
        <a:bodyPr/>
        <a:lstStyle/>
        <a:p>
          <a:endParaRPr lang="en-AU"/>
        </a:p>
      </dgm:t>
    </dgm:pt>
    <dgm:pt modelId="{2044C21B-0C31-47E3-A0A4-D490C56E342D}">
      <dgm:prSet phldrT="[Text]"/>
      <dgm:spPr/>
      <dgm:t>
        <a:bodyPr/>
        <a:lstStyle/>
        <a:p>
          <a:r>
            <a:rPr lang="en-AU" dirty="0" smtClean="0"/>
            <a:t>Plan</a:t>
          </a:r>
          <a:endParaRPr lang="en-AU" dirty="0"/>
        </a:p>
      </dgm:t>
    </dgm:pt>
    <dgm:pt modelId="{3EFEB35B-E657-46C3-ACE6-D090BB58AA3F}" type="parTrans" cxnId="{06541144-D6B5-481D-AB6A-2263C051F6CD}">
      <dgm:prSet/>
      <dgm:spPr/>
      <dgm:t>
        <a:bodyPr/>
        <a:lstStyle/>
        <a:p>
          <a:endParaRPr lang="en-AU"/>
        </a:p>
      </dgm:t>
    </dgm:pt>
    <dgm:pt modelId="{51705848-F392-4324-9935-4B4026208C56}" type="sibTrans" cxnId="{06541144-D6B5-481D-AB6A-2263C051F6CD}">
      <dgm:prSet/>
      <dgm:spPr/>
      <dgm:t>
        <a:bodyPr/>
        <a:lstStyle/>
        <a:p>
          <a:endParaRPr lang="en-AU"/>
        </a:p>
      </dgm:t>
    </dgm:pt>
    <dgm:pt modelId="{D43ECE37-A544-405D-A03D-60B0C4FD1A69}">
      <dgm:prSet phldrT="[Text]"/>
      <dgm:spPr/>
      <dgm:t>
        <a:bodyPr/>
        <a:lstStyle/>
        <a:p>
          <a:r>
            <a:rPr lang="en-AU" dirty="0" smtClean="0"/>
            <a:t>Planning workshop</a:t>
          </a:r>
          <a:endParaRPr lang="en-AU" dirty="0"/>
        </a:p>
      </dgm:t>
    </dgm:pt>
    <dgm:pt modelId="{45EE7D9D-8005-4D05-9A83-6E1E1B8F8662}" type="parTrans" cxnId="{6BE0EC4C-4158-4F6D-B948-D1FEF0FC4A42}">
      <dgm:prSet/>
      <dgm:spPr/>
      <dgm:t>
        <a:bodyPr/>
        <a:lstStyle/>
        <a:p>
          <a:endParaRPr lang="en-AU"/>
        </a:p>
      </dgm:t>
    </dgm:pt>
    <dgm:pt modelId="{47AE02D8-87F7-4880-96B1-7DC7B4974A00}" type="sibTrans" cxnId="{6BE0EC4C-4158-4F6D-B948-D1FEF0FC4A42}">
      <dgm:prSet/>
      <dgm:spPr/>
      <dgm:t>
        <a:bodyPr/>
        <a:lstStyle/>
        <a:p>
          <a:endParaRPr lang="en-AU"/>
        </a:p>
      </dgm:t>
    </dgm:pt>
    <dgm:pt modelId="{8FD4453E-8389-48C6-81AB-974348C89582}">
      <dgm:prSet phldrT="[Text]"/>
      <dgm:spPr/>
      <dgm:t>
        <a:bodyPr/>
        <a:lstStyle/>
        <a:p>
          <a:r>
            <a:rPr lang="en-AU" dirty="0" smtClean="0"/>
            <a:t>Discover</a:t>
          </a:r>
          <a:endParaRPr lang="en-AU" dirty="0"/>
        </a:p>
      </dgm:t>
    </dgm:pt>
    <dgm:pt modelId="{E380F1F9-97E9-4EA8-BC27-FF3EAA9FCF9E}" type="parTrans" cxnId="{A31DF865-DF2D-4061-AD66-EDD5F6934690}">
      <dgm:prSet/>
      <dgm:spPr/>
      <dgm:t>
        <a:bodyPr/>
        <a:lstStyle/>
        <a:p>
          <a:endParaRPr lang="en-AU"/>
        </a:p>
      </dgm:t>
    </dgm:pt>
    <dgm:pt modelId="{18F3585C-C350-4D3E-BD6D-AAD2EAE864FD}" type="sibTrans" cxnId="{A31DF865-DF2D-4061-AD66-EDD5F6934690}">
      <dgm:prSet/>
      <dgm:spPr/>
      <dgm:t>
        <a:bodyPr/>
        <a:lstStyle/>
        <a:p>
          <a:endParaRPr lang="en-AU"/>
        </a:p>
      </dgm:t>
    </dgm:pt>
    <dgm:pt modelId="{72A20B83-88EB-48A2-9064-F330956A76BF}">
      <dgm:prSet phldrT="[Text]"/>
      <dgm:spPr/>
      <dgm:t>
        <a:bodyPr/>
        <a:lstStyle/>
        <a:p>
          <a:r>
            <a:rPr lang="en-AU" dirty="0" smtClean="0"/>
            <a:t>Data collection</a:t>
          </a:r>
          <a:endParaRPr lang="en-AU" dirty="0"/>
        </a:p>
      </dgm:t>
    </dgm:pt>
    <dgm:pt modelId="{1FBF59D4-5372-499A-B796-5163E43395DD}" type="parTrans" cxnId="{52DC90C9-E7D8-404C-8827-B90587637CD5}">
      <dgm:prSet/>
      <dgm:spPr/>
      <dgm:t>
        <a:bodyPr/>
        <a:lstStyle/>
        <a:p>
          <a:endParaRPr lang="en-AU"/>
        </a:p>
      </dgm:t>
    </dgm:pt>
    <dgm:pt modelId="{212439F6-E8BF-45D6-8094-A30C23642062}" type="sibTrans" cxnId="{52DC90C9-E7D8-404C-8827-B90587637CD5}">
      <dgm:prSet/>
      <dgm:spPr/>
      <dgm:t>
        <a:bodyPr/>
        <a:lstStyle/>
        <a:p>
          <a:endParaRPr lang="en-AU"/>
        </a:p>
      </dgm:t>
    </dgm:pt>
    <dgm:pt modelId="{928A2AB3-F411-4014-9F85-10BD8480BF78}">
      <dgm:prSet phldrT="[Text]"/>
      <dgm:spPr/>
      <dgm:t>
        <a:bodyPr/>
        <a:lstStyle/>
        <a:p>
          <a:r>
            <a:rPr lang="en-AU" dirty="0" smtClean="0"/>
            <a:t>Report</a:t>
          </a:r>
          <a:endParaRPr lang="en-AU" dirty="0"/>
        </a:p>
      </dgm:t>
    </dgm:pt>
    <dgm:pt modelId="{17209236-59D7-4952-A996-EF9CD63FC306}" type="parTrans" cxnId="{0A9F6F84-36CE-4A4E-BF7D-1AA0C22B66E1}">
      <dgm:prSet/>
      <dgm:spPr/>
      <dgm:t>
        <a:bodyPr/>
        <a:lstStyle/>
        <a:p>
          <a:endParaRPr lang="en-AU"/>
        </a:p>
      </dgm:t>
    </dgm:pt>
    <dgm:pt modelId="{23262635-D503-4D1B-BC39-5E38236A984B}" type="sibTrans" cxnId="{0A9F6F84-36CE-4A4E-BF7D-1AA0C22B66E1}">
      <dgm:prSet/>
      <dgm:spPr/>
      <dgm:t>
        <a:bodyPr/>
        <a:lstStyle/>
        <a:p>
          <a:endParaRPr lang="en-AU"/>
        </a:p>
      </dgm:t>
    </dgm:pt>
    <dgm:pt modelId="{4BC0198D-B804-47B5-88E2-BF75E3BE3B8E}">
      <dgm:prSet phldrT="[Text]"/>
      <dgm:spPr/>
      <dgm:t>
        <a:bodyPr/>
        <a:lstStyle/>
        <a:p>
          <a:r>
            <a:rPr lang="en-AU" dirty="0" smtClean="0"/>
            <a:t>Report</a:t>
          </a:r>
          <a:endParaRPr lang="en-AU" dirty="0"/>
        </a:p>
      </dgm:t>
    </dgm:pt>
    <dgm:pt modelId="{EDE0F3AB-F6BE-434B-8B25-4D2D8F9597A9}" type="parTrans" cxnId="{AE438869-2534-456F-B004-BED092A987C3}">
      <dgm:prSet/>
      <dgm:spPr/>
      <dgm:t>
        <a:bodyPr/>
        <a:lstStyle/>
        <a:p>
          <a:endParaRPr lang="en-AU"/>
        </a:p>
      </dgm:t>
    </dgm:pt>
    <dgm:pt modelId="{E76C4720-4180-4F9F-AE05-677B9AD4C003}" type="sibTrans" cxnId="{AE438869-2534-456F-B004-BED092A987C3}">
      <dgm:prSet/>
      <dgm:spPr/>
      <dgm:t>
        <a:bodyPr/>
        <a:lstStyle/>
        <a:p>
          <a:endParaRPr lang="en-AU"/>
        </a:p>
      </dgm:t>
    </dgm:pt>
    <dgm:pt modelId="{0BF737DC-B70C-466E-ABCD-D30E8BA13A8B}" type="pres">
      <dgm:prSet presAssocID="{D9F145FE-65DC-4592-AAD7-C84110E2B330}" presName="Name0" presStyleCnt="0">
        <dgm:presLayoutVars>
          <dgm:dir/>
          <dgm:animLvl val="lvl"/>
          <dgm:resizeHandles val="exact"/>
        </dgm:presLayoutVars>
      </dgm:prSet>
      <dgm:spPr/>
      <dgm:t>
        <a:bodyPr/>
        <a:lstStyle/>
        <a:p>
          <a:endParaRPr lang="en-AU"/>
        </a:p>
      </dgm:t>
    </dgm:pt>
    <dgm:pt modelId="{3B9C9FAD-1380-4133-8E33-428B5B9C42F8}" type="pres">
      <dgm:prSet presAssocID="{D9F145FE-65DC-4592-AAD7-C84110E2B330}" presName="tSp" presStyleCnt="0"/>
      <dgm:spPr/>
    </dgm:pt>
    <dgm:pt modelId="{BC2D9A51-4C53-4D05-8B53-1F1C2DEE068F}" type="pres">
      <dgm:prSet presAssocID="{D9F145FE-65DC-4592-AAD7-C84110E2B330}" presName="bSp" presStyleCnt="0"/>
      <dgm:spPr/>
    </dgm:pt>
    <dgm:pt modelId="{071F5125-3CBE-4BB5-9318-5E729FA82090}" type="pres">
      <dgm:prSet presAssocID="{D9F145FE-65DC-4592-AAD7-C84110E2B330}" presName="process" presStyleCnt="0"/>
      <dgm:spPr/>
    </dgm:pt>
    <dgm:pt modelId="{B4868CA6-AE6E-4DC9-8108-7E6132B1BDAE}" type="pres">
      <dgm:prSet presAssocID="{2044C21B-0C31-47E3-A0A4-D490C56E342D}" presName="composite1" presStyleCnt="0"/>
      <dgm:spPr/>
    </dgm:pt>
    <dgm:pt modelId="{E734F1F6-4E16-412D-9E49-55016A65CA58}" type="pres">
      <dgm:prSet presAssocID="{2044C21B-0C31-47E3-A0A4-D490C56E342D}" presName="dummyNode1" presStyleLbl="node1" presStyleIdx="0" presStyleCnt="3"/>
      <dgm:spPr/>
    </dgm:pt>
    <dgm:pt modelId="{E253DCB5-05AF-40FB-9A39-4150D8F0AADF}" type="pres">
      <dgm:prSet presAssocID="{2044C21B-0C31-47E3-A0A4-D490C56E342D}" presName="childNode1" presStyleLbl="bgAcc1" presStyleIdx="0" presStyleCnt="3">
        <dgm:presLayoutVars>
          <dgm:bulletEnabled val="1"/>
        </dgm:presLayoutVars>
      </dgm:prSet>
      <dgm:spPr/>
      <dgm:t>
        <a:bodyPr/>
        <a:lstStyle/>
        <a:p>
          <a:endParaRPr lang="en-AU"/>
        </a:p>
      </dgm:t>
    </dgm:pt>
    <dgm:pt modelId="{500BE4C3-5678-4191-ACF8-7FCC77E9EE33}" type="pres">
      <dgm:prSet presAssocID="{2044C21B-0C31-47E3-A0A4-D490C56E342D}" presName="childNode1tx" presStyleLbl="bgAcc1" presStyleIdx="0" presStyleCnt="3">
        <dgm:presLayoutVars>
          <dgm:bulletEnabled val="1"/>
        </dgm:presLayoutVars>
      </dgm:prSet>
      <dgm:spPr/>
      <dgm:t>
        <a:bodyPr/>
        <a:lstStyle/>
        <a:p>
          <a:endParaRPr lang="en-AU"/>
        </a:p>
      </dgm:t>
    </dgm:pt>
    <dgm:pt modelId="{210F29EA-E374-4A64-8615-1ECA0549230D}" type="pres">
      <dgm:prSet presAssocID="{2044C21B-0C31-47E3-A0A4-D490C56E342D}" presName="parentNode1" presStyleLbl="node1" presStyleIdx="0" presStyleCnt="3">
        <dgm:presLayoutVars>
          <dgm:chMax val="1"/>
          <dgm:bulletEnabled val="1"/>
        </dgm:presLayoutVars>
      </dgm:prSet>
      <dgm:spPr/>
      <dgm:t>
        <a:bodyPr/>
        <a:lstStyle/>
        <a:p>
          <a:endParaRPr lang="en-AU"/>
        </a:p>
      </dgm:t>
    </dgm:pt>
    <dgm:pt modelId="{F337052E-A1CD-4DD4-9AD2-2A520B921CB8}" type="pres">
      <dgm:prSet presAssocID="{2044C21B-0C31-47E3-A0A4-D490C56E342D}" presName="connSite1" presStyleCnt="0"/>
      <dgm:spPr/>
    </dgm:pt>
    <dgm:pt modelId="{0D31B709-C635-4A87-B027-21A3F5B4FE54}" type="pres">
      <dgm:prSet presAssocID="{51705848-F392-4324-9935-4B4026208C56}" presName="Name9" presStyleLbl="sibTrans2D1" presStyleIdx="0" presStyleCnt="2"/>
      <dgm:spPr/>
      <dgm:t>
        <a:bodyPr/>
        <a:lstStyle/>
        <a:p>
          <a:endParaRPr lang="en-AU"/>
        </a:p>
      </dgm:t>
    </dgm:pt>
    <dgm:pt modelId="{2FF82DFE-BD3E-4E2A-80E3-124123B40918}" type="pres">
      <dgm:prSet presAssocID="{8FD4453E-8389-48C6-81AB-974348C89582}" presName="composite2" presStyleCnt="0"/>
      <dgm:spPr/>
    </dgm:pt>
    <dgm:pt modelId="{C9474ED0-E7F6-4F09-BF8C-5A719420E722}" type="pres">
      <dgm:prSet presAssocID="{8FD4453E-8389-48C6-81AB-974348C89582}" presName="dummyNode2" presStyleLbl="node1" presStyleIdx="0" presStyleCnt="3"/>
      <dgm:spPr/>
    </dgm:pt>
    <dgm:pt modelId="{328976B1-F7FA-4B04-997B-A465DD8BBD87}" type="pres">
      <dgm:prSet presAssocID="{8FD4453E-8389-48C6-81AB-974348C89582}" presName="childNode2" presStyleLbl="bgAcc1" presStyleIdx="1" presStyleCnt="3">
        <dgm:presLayoutVars>
          <dgm:bulletEnabled val="1"/>
        </dgm:presLayoutVars>
      </dgm:prSet>
      <dgm:spPr/>
      <dgm:t>
        <a:bodyPr/>
        <a:lstStyle/>
        <a:p>
          <a:endParaRPr lang="en-AU"/>
        </a:p>
      </dgm:t>
    </dgm:pt>
    <dgm:pt modelId="{76CE927E-BC09-4396-B1ED-E1441F294ADB}" type="pres">
      <dgm:prSet presAssocID="{8FD4453E-8389-48C6-81AB-974348C89582}" presName="childNode2tx" presStyleLbl="bgAcc1" presStyleIdx="1" presStyleCnt="3">
        <dgm:presLayoutVars>
          <dgm:bulletEnabled val="1"/>
        </dgm:presLayoutVars>
      </dgm:prSet>
      <dgm:spPr/>
      <dgm:t>
        <a:bodyPr/>
        <a:lstStyle/>
        <a:p>
          <a:endParaRPr lang="en-AU"/>
        </a:p>
      </dgm:t>
    </dgm:pt>
    <dgm:pt modelId="{DB2BEA4F-AD22-4D59-B7EB-2C50948D1A15}" type="pres">
      <dgm:prSet presAssocID="{8FD4453E-8389-48C6-81AB-974348C89582}" presName="parentNode2" presStyleLbl="node1" presStyleIdx="1" presStyleCnt="3">
        <dgm:presLayoutVars>
          <dgm:chMax val="0"/>
          <dgm:bulletEnabled val="1"/>
        </dgm:presLayoutVars>
      </dgm:prSet>
      <dgm:spPr/>
      <dgm:t>
        <a:bodyPr/>
        <a:lstStyle/>
        <a:p>
          <a:endParaRPr lang="en-AU"/>
        </a:p>
      </dgm:t>
    </dgm:pt>
    <dgm:pt modelId="{C3557E9A-DF6E-4BB7-B986-D5AB93B5C400}" type="pres">
      <dgm:prSet presAssocID="{8FD4453E-8389-48C6-81AB-974348C89582}" presName="connSite2" presStyleCnt="0"/>
      <dgm:spPr/>
    </dgm:pt>
    <dgm:pt modelId="{74EA60F0-151B-4F2B-A55A-03647512A527}" type="pres">
      <dgm:prSet presAssocID="{18F3585C-C350-4D3E-BD6D-AAD2EAE864FD}" presName="Name18" presStyleLbl="sibTrans2D1" presStyleIdx="1" presStyleCnt="2"/>
      <dgm:spPr/>
      <dgm:t>
        <a:bodyPr/>
        <a:lstStyle/>
        <a:p>
          <a:endParaRPr lang="en-AU"/>
        </a:p>
      </dgm:t>
    </dgm:pt>
    <dgm:pt modelId="{64450D30-E3B1-4472-B9B5-374CEB834422}" type="pres">
      <dgm:prSet presAssocID="{928A2AB3-F411-4014-9F85-10BD8480BF78}" presName="composite1" presStyleCnt="0"/>
      <dgm:spPr/>
    </dgm:pt>
    <dgm:pt modelId="{BD0B07D3-ED21-4860-B42E-C4ABF125196E}" type="pres">
      <dgm:prSet presAssocID="{928A2AB3-F411-4014-9F85-10BD8480BF78}" presName="dummyNode1" presStyleLbl="node1" presStyleIdx="1" presStyleCnt="3"/>
      <dgm:spPr/>
    </dgm:pt>
    <dgm:pt modelId="{3B91BA7F-EF65-4BEB-9CD3-735FE4518500}" type="pres">
      <dgm:prSet presAssocID="{928A2AB3-F411-4014-9F85-10BD8480BF78}" presName="childNode1" presStyleLbl="bgAcc1" presStyleIdx="2" presStyleCnt="3" custLinFactNeighborY="7983">
        <dgm:presLayoutVars>
          <dgm:bulletEnabled val="1"/>
        </dgm:presLayoutVars>
      </dgm:prSet>
      <dgm:spPr/>
      <dgm:t>
        <a:bodyPr/>
        <a:lstStyle/>
        <a:p>
          <a:endParaRPr lang="en-AU"/>
        </a:p>
      </dgm:t>
    </dgm:pt>
    <dgm:pt modelId="{967E94DF-2455-40B4-B5A9-61AA80A3FBA1}" type="pres">
      <dgm:prSet presAssocID="{928A2AB3-F411-4014-9F85-10BD8480BF78}" presName="childNode1tx" presStyleLbl="bgAcc1" presStyleIdx="2" presStyleCnt="3">
        <dgm:presLayoutVars>
          <dgm:bulletEnabled val="1"/>
        </dgm:presLayoutVars>
      </dgm:prSet>
      <dgm:spPr/>
      <dgm:t>
        <a:bodyPr/>
        <a:lstStyle/>
        <a:p>
          <a:endParaRPr lang="en-AU"/>
        </a:p>
      </dgm:t>
    </dgm:pt>
    <dgm:pt modelId="{07CCB616-705E-4F7D-BE6F-568EF493E134}" type="pres">
      <dgm:prSet presAssocID="{928A2AB3-F411-4014-9F85-10BD8480BF78}" presName="parentNode1" presStyleLbl="node1" presStyleIdx="2" presStyleCnt="3">
        <dgm:presLayoutVars>
          <dgm:chMax val="1"/>
          <dgm:bulletEnabled val="1"/>
        </dgm:presLayoutVars>
      </dgm:prSet>
      <dgm:spPr/>
      <dgm:t>
        <a:bodyPr/>
        <a:lstStyle/>
        <a:p>
          <a:endParaRPr lang="en-AU"/>
        </a:p>
      </dgm:t>
    </dgm:pt>
    <dgm:pt modelId="{AA85C974-CB69-4883-84F6-1C8CAB5A2503}" type="pres">
      <dgm:prSet presAssocID="{928A2AB3-F411-4014-9F85-10BD8480BF78}" presName="connSite1" presStyleCnt="0"/>
      <dgm:spPr/>
    </dgm:pt>
  </dgm:ptLst>
  <dgm:cxnLst>
    <dgm:cxn modelId="{F3E27E84-A974-4A65-A0E7-51DE70DC173F}" type="presOf" srcId="{4BC0198D-B804-47B5-88E2-BF75E3BE3B8E}" destId="{3B91BA7F-EF65-4BEB-9CD3-735FE4518500}" srcOrd="0" destOrd="0" presId="urn:microsoft.com/office/officeart/2005/8/layout/hProcess4"/>
    <dgm:cxn modelId="{32E22FC3-1062-4435-8A94-F2A6049F133F}" type="presOf" srcId="{18F3585C-C350-4D3E-BD6D-AAD2EAE864FD}" destId="{74EA60F0-151B-4F2B-A55A-03647512A527}" srcOrd="0" destOrd="0" presId="urn:microsoft.com/office/officeart/2005/8/layout/hProcess4"/>
    <dgm:cxn modelId="{F5E1BABE-D705-4938-BDB3-C814720B02C9}" type="presOf" srcId="{51705848-F392-4324-9935-4B4026208C56}" destId="{0D31B709-C635-4A87-B027-21A3F5B4FE54}" srcOrd="0" destOrd="0" presId="urn:microsoft.com/office/officeart/2005/8/layout/hProcess4"/>
    <dgm:cxn modelId="{F198119B-9B7E-416E-90B3-E736BD90046D}" type="presOf" srcId="{4BC0198D-B804-47B5-88E2-BF75E3BE3B8E}" destId="{967E94DF-2455-40B4-B5A9-61AA80A3FBA1}" srcOrd="1" destOrd="0" presId="urn:microsoft.com/office/officeart/2005/8/layout/hProcess4"/>
    <dgm:cxn modelId="{746A2295-1EF7-488A-996A-9C5CF9876623}" type="presOf" srcId="{928A2AB3-F411-4014-9F85-10BD8480BF78}" destId="{07CCB616-705E-4F7D-BE6F-568EF493E134}" srcOrd="0" destOrd="0" presId="urn:microsoft.com/office/officeart/2005/8/layout/hProcess4"/>
    <dgm:cxn modelId="{A31DF865-DF2D-4061-AD66-EDD5F6934690}" srcId="{D9F145FE-65DC-4592-AAD7-C84110E2B330}" destId="{8FD4453E-8389-48C6-81AB-974348C89582}" srcOrd="1" destOrd="0" parTransId="{E380F1F9-97E9-4EA8-BC27-FF3EAA9FCF9E}" sibTransId="{18F3585C-C350-4D3E-BD6D-AAD2EAE864FD}"/>
    <dgm:cxn modelId="{52DC90C9-E7D8-404C-8827-B90587637CD5}" srcId="{8FD4453E-8389-48C6-81AB-974348C89582}" destId="{72A20B83-88EB-48A2-9064-F330956A76BF}" srcOrd="0" destOrd="0" parTransId="{1FBF59D4-5372-499A-B796-5163E43395DD}" sibTransId="{212439F6-E8BF-45D6-8094-A30C23642062}"/>
    <dgm:cxn modelId="{2E508266-4B18-4209-B356-0DE98B2ACF8B}" type="presOf" srcId="{D43ECE37-A544-405D-A03D-60B0C4FD1A69}" destId="{500BE4C3-5678-4191-ACF8-7FCC77E9EE33}" srcOrd="1" destOrd="0" presId="urn:microsoft.com/office/officeart/2005/8/layout/hProcess4"/>
    <dgm:cxn modelId="{06541144-D6B5-481D-AB6A-2263C051F6CD}" srcId="{D9F145FE-65DC-4592-AAD7-C84110E2B330}" destId="{2044C21B-0C31-47E3-A0A4-D490C56E342D}" srcOrd="0" destOrd="0" parTransId="{3EFEB35B-E657-46C3-ACE6-D090BB58AA3F}" sibTransId="{51705848-F392-4324-9935-4B4026208C56}"/>
    <dgm:cxn modelId="{9D3095E7-3C66-4C10-8E26-25FDD82BB644}" type="presOf" srcId="{8FD4453E-8389-48C6-81AB-974348C89582}" destId="{DB2BEA4F-AD22-4D59-B7EB-2C50948D1A15}" srcOrd="0" destOrd="0" presId="urn:microsoft.com/office/officeart/2005/8/layout/hProcess4"/>
    <dgm:cxn modelId="{6BE0EC4C-4158-4F6D-B948-D1FEF0FC4A42}" srcId="{2044C21B-0C31-47E3-A0A4-D490C56E342D}" destId="{D43ECE37-A544-405D-A03D-60B0C4FD1A69}" srcOrd="0" destOrd="0" parTransId="{45EE7D9D-8005-4D05-9A83-6E1E1B8F8662}" sibTransId="{47AE02D8-87F7-4880-96B1-7DC7B4974A00}"/>
    <dgm:cxn modelId="{51B225AE-CAF3-4819-8057-12DBCDFE6521}" type="presOf" srcId="{D43ECE37-A544-405D-A03D-60B0C4FD1A69}" destId="{E253DCB5-05AF-40FB-9A39-4150D8F0AADF}" srcOrd="0" destOrd="0" presId="urn:microsoft.com/office/officeart/2005/8/layout/hProcess4"/>
    <dgm:cxn modelId="{0A9F6F84-36CE-4A4E-BF7D-1AA0C22B66E1}" srcId="{D9F145FE-65DC-4592-AAD7-C84110E2B330}" destId="{928A2AB3-F411-4014-9F85-10BD8480BF78}" srcOrd="2" destOrd="0" parTransId="{17209236-59D7-4952-A996-EF9CD63FC306}" sibTransId="{23262635-D503-4D1B-BC39-5E38236A984B}"/>
    <dgm:cxn modelId="{9B8ACC90-389A-45AC-88F0-4A78996C44F1}" type="presOf" srcId="{2044C21B-0C31-47E3-A0A4-D490C56E342D}" destId="{210F29EA-E374-4A64-8615-1ECA0549230D}" srcOrd="0" destOrd="0" presId="urn:microsoft.com/office/officeart/2005/8/layout/hProcess4"/>
    <dgm:cxn modelId="{3408F02A-B457-4A10-B021-5EBD57FEF773}" type="presOf" srcId="{72A20B83-88EB-48A2-9064-F330956A76BF}" destId="{328976B1-F7FA-4B04-997B-A465DD8BBD87}" srcOrd="0" destOrd="0" presId="urn:microsoft.com/office/officeart/2005/8/layout/hProcess4"/>
    <dgm:cxn modelId="{578EB93F-5891-4E68-A3A9-7EFE72031A7E}" type="presOf" srcId="{D9F145FE-65DC-4592-AAD7-C84110E2B330}" destId="{0BF737DC-B70C-466E-ABCD-D30E8BA13A8B}" srcOrd="0" destOrd="0" presId="urn:microsoft.com/office/officeart/2005/8/layout/hProcess4"/>
    <dgm:cxn modelId="{AE018AC7-28B9-44D5-ADCE-16676A283913}" type="presOf" srcId="{72A20B83-88EB-48A2-9064-F330956A76BF}" destId="{76CE927E-BC09-4396-B1ED-E1441F294ADB}" srcOrd="1" destOrd="0" presId="urn:microsoft.com/office/officeart/2005/8/layout/hProcess4"/>
    <dgm:cxn modelId="{AE438869-2534-456F-B004-BED092A987C3}" srcId="{928A2AB3-F411-4014-9F85-10BD8480BF78}" destId="{4BC0198D-B804-47B5-88E2-BF75E3BE3B8E}" srcOrd="0" destOrd="0" parTransId="{EDE0F3AB-F6BE-434B-8B25-4D2D8F9597A9}" sibTransId="{E76C4720-4180-4F9F-AE05-677B9AD4C003}"/>
    <dgm:cxn modelId="{B4D1FAD1-BE3C-404D-BC00-75C4059B1294}" type="presParOf" srcId="{0BF737DC-B70C-466E-ABCD-D30E8BA13A8B}" destId="{3B9C9FAD-1380-4133-8E33-428B5B9C42F8}" srcOrd="0" destOrd="0" presId="urn:microsoft.com/office/officeart/2005/8/layout/hProcess4"/>
    <dgm:cxn modelId="{C3FE53A4-FE01-4F60-BCF6-092FB4977758}" type="presParOf" srcId="{0BF737DC-B70C-466E-ABCD-D30E8BA13A8B}" destId="{BC2D9A51-4C53-4D05-8B53-1F1C2DEE068F}" srcOrd="1" destOrd="0" presId="urn:microsoft.com/office/officeart/2005/8/layout/hProcess4"/>
    <dgm:cxn modelId="{CB330F5B-C310-4B6B-8126-4E1A8A70F9F3}" type="presParOf" srcId="{0BF737DC-B70C-466E-ABCD-D30E8BA13A8B}" destId="{071F5125-3CBE-4BB5-9318-5E729FA82090}" srcOrd="2" destOrd="0" presId="urn:microsoft.com/office/officeart/2005/8/layout/hProcess4"/>
    <dgm:cxn modelId="{DA95707F-2BF6-4BE8-BCB2-3D50D3A6CF5C}" type="presParOf" srcId="{071F5125-3CBE-4BB5-9318-5E729FA82090}" destId="{B4868CA6-AE6E-4DC9-8108-7E6132B1BDAE}" srcOrd="0" destOrd="0" presId="urn:microsoft.com/office/officeart/2005/8/layout/hProcess4"/>
    <dgm:cxn modelId="{D05B2086-F571-4EC2-BB75-E48D0A105BC8}" type="presParOf" srcId="{B4868CA6-AE6E-4DC9-8108-7E6132B1BDAE}" destId="{E734F1F6-4E16-412D-9E49-55016A65CA58}" srcOrd="0" destOrd="0" presId="urn:microsoft.com/office/officeart/2005/8/layout/hProcess4"/>
    <dgm:cxn modelId="{740EB30F-6859-4163-BF33-665EF717CDE9}" type="presParOf" srcId="{B4868CA6-AE6E-4DC9-8108-7E6132B1BDAE}" destId="{E253DCB5-05AF-40FB-9A39-4150D8F0AADF}" srcOrd="1" destOrd="0" presId="urn:microsoft.com/office/officeart/2005/8/layout/hProcess4"/>
    <dgm:cxn modelId="{12A5C6AE-CBDF-4DCD-97C3-13E16075A279}" type="presParOf" srcId="{B4868CA6-AE6E-4DC9-8108-7E6132B1BDAE}" destId="{500BE4C3-5678-4191-ACF8-7FCC77E9EE33}" srcOrd="2" destOrd="0" presId="urn:microsoft.com/office/officeart/2005/8/layout/hProcess4"/>
    <dgm:cxn modelId="{629E8158-F29B-44A5-87B3-D2CE4A3D970A}" type="presParOf" srcId="{B4868CA6-AE6E-4DC9-8108-7E6132B1BDAE}" destId="{210F29EA-E374-4A64-8615-1ECA0549230D}" srcOrd="3" destOrd="0" presId="urn:microsoft.com/office/officeart/2005/8/layout/hProcess4"/>
    <dgm:cxn modelId="{465EE609-C7E2-4B99-9F66-6E4F8C0ACD23}" type="presParOf" srcId="{B4868CA6-AE6E-4DC9-8108-7E6132B1BDAE}" destId="{F337052E-A1CD-4DD4-9AD2-2A520B921CB8}" srcOrd="4" destOrd="0" presId="urn:microsoft.com/office/officeart/2005/8/layout/hProcess4"/>
    <dgm:cxn modelId="{1DC29116-C94B-48CA-894F-640C67D3B092}" type="presParOf" srcId="{071F5125-3CBE-4BB5-9318-5E729FA82090}" destId="{0D31B709-C635-4A87-B027-21A3F5B4FE54}" srcOrd="1" destOrd="0" presId="urn:microsoft.com/office/officeart/2005/8/layout/hProcess4"/>
    <dgm:cxn modelId="{7BEF92FD-F6A3-470D-A455-87E17C2073A4}" type="presParOf" srcId="{071F5125-3CBE-4BB5-9318-5E729FA82090}" destId="{2FF82DFE-BD3E-4E2A-80E3-124123B40918}" srcOrd="2" destOrd="0" presId="urn:microsoft.com/office/officeart/2005/8/layout/hProcess4"/>
    <dgm:cxn modelId="{731D259E-A9A8-4196-BCE8-872F85D76A01}" type="presParOf" srcId="{2FF82DFE-BD3E-4E2A-80E3-124123B40918}" destId="{C9474ED0-E7F6-4F09-BF8C-5A719420E722}" srcOrd="0" destOrd="0" presId="urn:microsoft.com/office/officeart/2005/8/layout/hProcess4"/>
    <dgm:cxn modelId="{1C03898C-3995-48EF-853B-52F09AC9037D}" type="presParOf" srcId="{2FF82DFE-BD3E-4E2A-80E3-124123B40918}" destId="{328976B1-F7FA-4B04-997B-A465DD8BBD87}" srcOrd="1" destOrd="0" presId="urn:microsoft.com/office/officeart/2005/8/layout/hProcess4"/>
    <dgm:cxn modelId="{DCF762C3-7326-4957-BC25-44F7AC815579}" type="presParOf" srcId="{2FF82DFE-BD3E-4E2A-80E3-124123B40918}" destId="{76CE927E-BC09-4396-B1ED-E1441F294ADB}" srcOrd="2" destOrd="0" presId="urn:microsoft.com/office/officeart/2005/8/layout/hProcess4"/>
    <dgm:cxn modelId="{4AC2B6E6-108D-4085-808A-22A67D666470}" type="presParOf" srcId="{2FF82DFE-BD3E-4E2A-80E3-124123B40918}" destId="{DB2BEA4F-AD22-4D59-B7EB-2C50948D1A15}" srcOrd="3" destOrd="0" presId="urn:microsoft.com/office/officeart/2005/8/layout/hProcess4"/>
    <dgm:cxn modelId="{EA1D0B3C-BBE7-4129-B3AD-B1C6C17C7B5B}" type="presParOf" srcId="{2FF82DFE-BD3E-4E2A-80E3-124123B40918}" destId="{C3557E9A-DF6E-4BB7-B986-D5AB93B5C400}" srcOrd="4" destOrd="0" presId="urn:microsoft.com/office/officeart/2005/8/layout/hProcess4"/>
    <dgm:cxn modelId="{3E6E12A3-E142-46DE-A201-16A04FA1BB9E}" type="presParOf" srcId="{071F5125-3CBE-4BB5-9318-5E729FA82090}" destId="{74EA60F0-151B-4F2B-A55A-03647512A527}" srcOrd="3" destOrd="0" presId="urn:microsoft.com/office/officeart/2005/8/layout/hProcess4"/>
    <dgm:cxn modelId="{FBCC28EA-F94B-41AF-A7B9-5EBC8E5F4867}" type="presParOf" srcId="{071F5125-3CBE-4BB5-9318-5E729FA82090}" destId="{64450D30-E3B1-4472-B9B5-374CEB834422}" srcOrd="4" destOrd="0" presId="urn:microsoft.com/office/officeart/2005/8/layout/hProcess4"/>
    <dgm:cxn modelId="{371E4FC9-AC3F-4A5A-86BD-B62CBDD3FC2B}" type="presParOf" srcId="{64450D30-E3B1-4472-B9B5-374CEB834422}" destId="{BD0B07D3-ED21-4860-B42E-C4ABF125196E}" srcOrd="0" destOrd="0" presId="urn:microsoft.com/office/officeart/2005/8/layout/hProcess4"/>
    <dgm:cxn modelId="{93EA3282-65EA-4B62-91CE-F8F652B3B2F1}" type="presParOf" srcId="{64450D30-E3B1-4472-B9B5-374CEB834422}" destId="{3B91BA7F-EF65-4BEB-9CD3-735FE4518500}" srcOrd="1" destOrd="0" presId="urn:microsoft.com/office/officeart/2005/8/layout/hProcess4"/>
    <dgm:cxn modelId="{E8AFE56D-3134-4631-BD6B-1DDB307CCCE6}" type="presParOf" srcId="{64450D30-E3B1-4472-B9B5-374CEB834422}" destId="{967E94DF-2455-40B4-B5A9-61AA80A3FBA1}" srcOrd="2" destOrd="0" presId="urn:microsoft.com/office/officeart/2005/8/layout/hProcess4"/>
    <dgm:cxn modelId="{41BD41D0-1A77-4247-ADB7-4B4B42D50235}" type="presParOf" srcId="{64450D30-E3B1-4472-B9B5-374CEB834422}" destId="{07CCB616-705E-4F7D-BE6F-568EF493E134}" srcOrd="3" destOrd="0" presId="urn:microsoft.com/office/officeart/2005/8/layout/hProcess4"/>
    <dgm:cxn modelId="{21B73ABD-8BF1-4B30-A938-2BCCE1ABF69E}" type="presParOf" srcId="{64450D30-E3B1-4472-B9B5-374CEB834422}" destId="{AA85C974-CB69-4883-84F6-1C8CAB5A2503}"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6C30B8-0358-40D5-9B9B-6A90767069E1}" type="doc">
      <dgm:prSet loTypeId="urn:microsoft.com/office/officeart/2005/8/layout/gear1" loCatId="process" qsTypeId="urn:microsoft.com/office/officeart/2005/8/quickstyle/simple1" qsCatId="simple" csTypeId="urn:microsoft.com/office/officeart/2005/8/colors/colorful4" csCatId="colorful" phldr="0"/>
      <dgm:spPr/>
    </dgm:pt>
    <dgm:pt modelId="{8B5E01B7-8C68-48C3-AE16-D4699F82BB5D}">
      <dgm:prSet phldrT="[Text]" phldr="1"/>
      <dgm:spPr/>
      <dgm:t>
        <a:bodyPr/>
        <a:lstStyle/>
        <a:p>
          <a:endParaRPr lang="en-AU"/>
        </a:p>
      </dgm:t>
    </dgm:pt>
    <dgm:pt modelId="{FC7AF534-6021-4CCE-9319-0EBCD038C450}" type="parTrans" cxnId="{16FB889B-A2A9-46A9-B3D3-8A16EBFA44C3}">
      <dgm:prSet/>
      <dgm:spPr/>
      <dgm:t>
        <a:bodyPr/>
        <a:lstStyle/>
        <a:p>
          <a:endParaRPr lang="en-AU"/>
        </a:p>
      </dgm:t>
    </dgm:pt>
    <dgm:pt modelId="{873097E2-5C58-4D13-99D4-C362C9D640F2}" type="sibTrans" cxnId="{16FB889B-A2A9-46A9-B3D3-8A16EBFA44C3}">
      <dgm:prSet/>
      <dgm:spPr/>
      <dgm:t>
        <a:bodyPr/>
        <a:lstStyle/>
        <a:p>
          <a:endParaRPr lang="en-AU"/>
        </a:p>
      </dgm:t>
    </dgm:pt>
    <dgm:pt modelId="{4BEA7005-A199-42F1-BB3E-80B0C12C161B}">
      <dgm:prSet phldrT="[Text]" phldr="1"/>
      <dgm:spPr/>
      <dgm:t>
        <a:bodyPr/>
        <a:lstStyle/>
        <a:p>
          <a:endParaRPr lang="en-AU"/>
        </a:p>
      </dgm:t>
    </dgm:pt>
    <dgm:pt modelId="{9CC82DA8-C895-4A62-9C8D-49BB916E7782}" type="parTrans" cxnId="{F863B990-CE49-4880-96D4-72A436AE35AF}">
      <dgm:prSet/>
      <dgm:spPr/>
      <dgm:t>
        <a:bodyPr/>
        <a:lstStyle/>
        <a:p>
          <a:endParaRPr lang="en-AU"/>
        </a:p>
      </dgm:t>
    </dgm:pt>
    <dgm:pt modelId="{136BB146-D890-42CE-8066-16B5AE20CE4D}" type="sibTrans" cxnId="{F863B990-CE49-4880-96D4-72A436AE35AF}">
      <dgm:prSet/>
      <dgm:spPr/>
      <dgm:t>
        <a:bodyPr/>
        <a:lstStyle/>
        <a:p>
          <a:endParaRPr lang="en-AU"/>
        </a:p>
      </dgm:t>
    </dgm:pt>
    <dgm:pt modelId="{73EAE726-B693-45DE-AA15-2E564DCACE5F}">
      <dgm:prSet phldrT="[Text]" phldr="1"/>
      <dgm:spPr/>
      <dgm:t>
        <a:bodyPr/>
        <a:lstStyle/>
        <a:p>
          <a:endParaRPr lang="en-AU"/>
        </a:p>
      </dgm:t>
    </dgm:pt>
    <dgm:pt modelId="{88351655-83B0-439A-8BB6-C23F4B217951}" type="parTrans" cxnId="{8A0C4A26-B1CC-4D9A-AB28-C625CE22943E}">
      <dgm:prSet/>
      <dgm:spPr/>
      <dgm:t>
        <a:bodyPr/>
        <a:lstStyle/>
        <a:p>
          <a:endParaRPr lang="en-AU"/>
        </a:p>
      </dgm:t>
    </dgm:pt>
    <dgm:pt modelId="{8970C94B-EF29-4380-9237-B9FE9C2A6C13}" type="sibTrans" cxnId="{8A0C4A26-B1CC-4D9A-AB28-C625CE22943E}">
      <dgm:prSet/>
      <dgm:spPr/>
      <dgm:t>
        <a:bodyPr/>
        <a:lstStyle/>
        <a:p>
          <a:endParaRPr lang="en-AU"/>
        </a:p>
      </dgm:t>
    </dgm:pt>
    <dgm:pt modelId="{CB3890CC-3F57-4B3D-BDB8-D54F22F3C9D9}" type="pres">
      <dgm:prSet presAssocID="{AF6C30B8-0358-40D5-9B9B-6A90767069E1}" presName="composite" presStyleCnt="0">
        <dgm:presLayoutVars>
          <dgm:chMax val="3"/>
          <dgm:animLvl val="lvl"/>
          <dgm:resizeHandles val="exact"/>
        </dgm:presLayoutVars>
      </dgm:prSet>
      <dgm:spPr/>
    </dgm:pt>
    <dgm:pt modelId="{B4002368-EE27-46AD-B045-3F6E163D8379}" type="pres">
      <dgm:prSet presAssocID="{8B5E01B7-8C68-48C3-AE16-D4699F82BB5D}" presName="gear1" presStyleLbl="node1" presStyleIdx="0" presStyleCnt="3">
        <dgm:presLayoutVars>
          <dgm:chMax val="1"/>
          <dgm:bulletEnabled val="1"/>
        </dgm:presLayoutVars>
      </dgm:prSet>
      <dgm:spPr/>
      <dgm:t>
        <a:bodyPr/>
        <a:lstStyle/>
        <a:p>
          <a:endParaRPr lang="en-AU"/>
        </a:p>
      </dgm:t>
    </dgm:pt>
    <dgm:pt modelId="{EF92D449-376F-4DEA-BB32-4FB0F6B2D9B4}" type="pres">
      <dgm:prSet presAssocID="{8B5E01B7-8C68-48C3-AE16-D4699F82BB5D}" presName="gear1srcNode" presStyleLbl="node1" presStyleIdx="0" presStyleCnt="3"/>
      <dgm:spPr/>
      <dgm:t>
        <a:bodyPr/>
        <a:lstStyle/>
        <a:p>
          <a:endParaRPr lang="en-AU"/>
        </a:p>
      </dgm:t>
    </dgm:pt>
    <dgm:pt modelId="{53460655-C5D9-49DF-A04E-E2DFE7779E76}" type="pres">
      <dgm:prSet presAssocID="{8B5E01B7-8C68-48C3-AE16-D4699F82BB5D}" presName="gear1dstNode" presStyleLbl="node1" presStyleIdx="0" presStyleCnt="3"/>
      <dgm:spPr/>
      <dgm:t>
        <a:bodyPr/>
        <a:lstStyle/>
        <a:p>
          <a:endParaRPr lang="en-AU"/>
        </a:p>
      </dgm:t>
    </dgm:pt>
    <dgm:pt modelId="{A6755824-EED8-47AE-B51D-BE1CC83CED39}" type="pres">
      <dgm:prSet presAssocID="{4BEA7005-A199-42F1-BB3E-80B0C12C161B}" presName="gear2" presStyleLbl="node1" presStyleIdx="1" presStyleCnt="3">
        <dgm:presLayoutVars>
          <dgm:chMax val="1"/>
          <dgm:bulletEnabled val="1"/>
        </dgm:presLayoutVars>
      </dgm:prSet>
      <dgm:spPr/>
      <dgm:t>
        <a:bodyPr/>
        <a:lstStyle/>
        <a:p>
          <a:endParaRPr lang="en-AU"/>
        </a:p>
      </dgm:t>
    </dgm:pt>
    <dgm:pt modelId="{2A30A494-12E1-4F09-923F-8BCFA5F93B2E}" type="pres">
      <dgm:prSet presAssocID="{4BEA7005-A199-42F1-BB3E-80B0C12C161B}" presName="gear2srcNode" presStyleLbl="node1" presStyleIdx="1" presStyleCnt="3"/>
      <dgm:spPr/>
      <dgm:t>
        <a:bodyPr/>
        <a:lstStyle/>
        <a:p>
          <a:endParaRPr lang="en-AU"/>
        </a:p>
      </dgm:t>
    </dgm:pt>
    <dgm:pt modelId="{CCC1672B-E979-4FAB-842D-2AD6B8721F45}" type="pres">
      <dgm:prSet presAssocID="{4BEA7005-A199-42F1-BB3E-80B0C12C161B}" presName="gear2dstNode" presStyleLbl="node1" presStyleIdx="1" presStyleCnt="3"/>
      <dgm:spPr/>
      <dgm:t>
        <a:bodyPr/>
        <a:lstStyle/>
        <a:p>
          <a:endParaRPr lang="en-AU"/>
        </a:p>
      </dgm:t>
    </dgm:pt>
    <dgm:pt modelId="{45E843A2-4B6E-4DF7-B457-09E2B16F848F}" type="pres">
      <dgm:prSet presAssocID="{73EAE726-B693-45DE-AA15-2E564DCACE5F}" presName="gear3" presStyleLbl="node1" presStyleIdx="2" presStyleCnt="3"/>
      <dgm:spPr/>
      <dgm:t>
        <a:bodyPr/>
        <a:lstStyle/>
        <a:p>
          <a:endParaRPr lang="en-AU"/>
        </a:p>
      </dgm:t>
    </dgm:pt>
    <dgm:pt modelId="{7B0F9590-E37A-4DFF-8CCA-B07CEDB0888A}" type="pres">
      <dgm:prSet presAssocID="{73EAE726-B693-45DE-AA15-2E564DCACE5F}" presName="gear3tx" presStyleLbl="node1" presStyleIdx="2" presStyleCnt="3">
        <dgm:presLayoutVars>
          <dgm:chMax val="1"/>
          <dgm:bulletEnabled val="1"/>
        </dgm:presLayoutVars>
      </dgm:prSet>
      <dgm:spPr/>
      <dgm:t>
        <a:bodyPr/>
        <a:lstStyle/>
        <a:p>
          <a:endParaRPr lang="en-AU"/>
        </a:p>
      </dgm:t>
    </dgm:pt>
    <dgm:pt modelId="{A9F8B060-AF20-4964-8008-1CB0AC964E50}" type="pres">
      <dgm:prSet presAssocID="{73EAE726-B693-45DE-AA15-2E564DCACE5F}" presName="gear3srcNode" presStyleLbl="node1" presStyleIdx="2" presStyleCnt="3"/>
      <dgm:spPr/>
      <dgm:t>
        <a:bodyPr/>
        <a:lstStyle/>
        <a:p>
          <a:endParaRPr lang="en-AU"/>
        </a:p>
      </dgm:t>
    </dgm:pt>
    <dgm:pt modelId="{66BE3D35-387E-459F-8891-6FC3342E5DC1}" type="pres">
      <dgm:prSet presAssocID="{73EAE726-B693-45DE-AA15-2E564DCACE5F}" presName="gear3dstNode" presStyleLbl="node1" presStyleIdx="2" presStyleCnt="3"/>
      <dgm:spPr/>
      <dgm:t>
        <a:bodyPr/>
        <a:lstStyle/>
        <a:p>
          <a:endParaRPr lang="en-AU"/>
        </a:p>
      </dgm:t>
    </dgm:pt>
    <dgm:pt modelId="{7FC1B939-D5DC-4DAC-B75A-20B71DC78280}" type="pres">
      <dgm:prSet presAssocID="{873097E2-5C58-4D13-99D4-C362C9D640F2}" presName="connector1" presStyleLbl="sibTrans2D1" presStyleIdx="0" presStyleCnt="3"/>
      <dgm:spPr/>
      <dgm:t>
        <a:bodyPr/>
        <a:lstStyle/>
        <a:p>
          <a:endParaRPr lang="en-AU"/>
        </a:p>
      </dgm:t>
    </dgm:pt>
    <dgm:pt modelId="{75BAEC39-4CAA-4924-B18C-227A21793EA0}" type="pres">
      <dgm:prSet presAssocID="{136BB146-D890-42CE-8066-16B5AE20CE4D}" presName="connector2" presStyleLbl="sibTrans2D1" presStyleIdx="1" presStyleCnt="3"/>
      <dgm:spPr/>
      <dgm:t>
        <a:bodyPr/>
        <a:lstStyle/>
        <a:p>
          <a:endParaRPr lang="en-AU"/>
        </a:p>
      </dgm:t>
    </dgm:pt>
    <dgm:pt modelId="{47B2DE72-2D40-4730-B3B5-A9CA9B41B870}" type="pres">
      <dgm:prSet presAssocID="{8970C94B-EF29-4380-9237-B9FE9C2A6C13}" presName="connector3" presStyleLbl="sibTrans2D1" presStyleIdx="2" presStyleCnt="3"/>
      <dgm:spPr/>
      <dgm:t>
        <a:bodyPr/>
        <a:lstStyle/>
        <a:p>
          <a:endParaRPr lang="en-AU"/>
        </a:p>
      </dgm:t>
    </dgm:pt>
  </dgm:ptLst>
  <dgm:cxnLst>
    <dgm:cxn modelId="{C8385B0F-4864-46E5-8405-296CB5D80502}" type="presOf" srcId="{73EAE726-B693-45DE-AA15-2E564DCACE5F}" destId="{A9F8B060-AF20-4964-8008-1CB0AC964E50}" srcOrd="2" destOrd="0" presId="urn:microsoft.com/office/officeart/2005/8/layout/gear1"/>
    <dgm:cxn modelId="{7046864F-6C38-40C0-85F7-043A3732258A}" type="presOf" srcId="{AF6C30B8-0358-40D5-9B9B-6A90767069E1}" destId="{CB3890CC-3F57-4B3D-BDB8-D54F22F3C9D9}" srcOrd="0" destOrd="0" presId="urn:microsoft.com/office/officeart/2005/8/layout/gear1"/>
    <dgm:cxn modelId="{7FF32DC0-D866-48E3-A5A7-26DDD7538DC2}" type="presOf" srcId="{136BB146-D890-42CE-8066-16B5AE20CE4D}" destId="{75BAEC39-4CAA-4924-B18C-227A21793EA0}" srcOrd="0" destOrd="0" presId="urn:microsoft.com/office/officeart/2005/8/layout/gear1"/>
    <dgm:cxn modelId="{572DC3BF-0587-403B-BEB4-806E0C74C539}" type="presOf" srcId="{8B5E01B7-8C68-48C3-AE16-D4699F82BB5D}" destId="{EF92D449-376F-4DEA-BB32-4FB0F6B2D9B4}" srcOrd="1" destOrd="0" presId="urn:microsoft.com/office/officeart/2005/8/layout/gear1"/>
    <dgm:cxn modelId="{78E30905-FC23-4108-B854-B466BAFDC33A}" type="presOf" srcId="{73EAE726-B693-45DE-AA15-2E564DCACE5F}" destId="{66BE3D35-387E-459F-8891-6FC3342E5DC1}" srcOrd="3" destOrd="0" presId="urn:microsoft.com/office/officeart/2005/8/layout/gear1"/>
    <dgm:cxn modelId="{0286DD4A-BE3F-41C8-9BE3-706F67EBF975}" type="presOf" srcId="{4BEA7005-A199-42F1-BB3E-80B0C12C161B}" destId="{A6755824-EED8-47AE-B51D-BE1CC83CED39}" srcOrd="0" destOrd="0" presId="urn:microsoft.com/office/officeart/2005/8/layout/gear1"/>
    <dgm:cxn modelId="{0BF2835D-743C-46A8-9C06-D3F5475C299B}" type="presOf" srcId="{8B5E01B7-8C68-48C3-AE16-D4699F82BB5D}" destId="{53460655-C5D9-49DF-A04E-E2DFE7779E76}" srcOrd="2" destOrd="0" presId="urn:microsoft.com/office/officeart/2005/8/layout/gear1"/>
    <dgm:cxn modelId="{16FB889B-A2A9-46A9-B3D3-8A16EBFA44C3}" srcId="{AF6C30B8-0358-40D5-9B9B-6A90767069E1}" destId="{8B5E01B7-8C68-48C3-AE16-D4699F82BB5D}" srcOrd="0" destOrd="0" parTransId="{FC7AF534-6021-4CCE-9319-0EBCD038C450}" sibTransId="{873097E2-5C58-4D13-99D4-C362C9D640F2}"/>
    <dgm:cxn modelId="{2C556ED6-939D-45DF-ABBD-51F931CD0A5E}" type="presOf" srcId="{4BEA7005-A199-42F1-BB3E-80B0C12C161B}" destId="{CCC1672B-E979-4FAB-842D-2AD6B8721F45}" srcOrd="2" destOrd="0" presId="urn:microsoft.com/office/officeart/2005/8/layout/gear1"/>
    <dgm:cxn modelId="{A24F48F6-C7D3-422E-8AF6-7F5BBE262AE0}" type="presOf" srcId="{73EAE726-B693-45DE-AA15-2E564DCACE5F}" destId="{7B0F9590-E37A-4DFF-8CCA-B07CEDB0888A}" srcOrd="1" destOrd="0" presId="urn:microsoft.com/office/officeart/2005/8/layout/gear1"/>
    <dgm:cxn modelId="{183AD8F5-5474-4E72-B17E-3961B2C997D4}" type="presOf" srcId="{73EAE726-B693-45DE-AA15-2E564DCACE5F}" destId="{45E843A2-4B6E-4DF7-B457-09E2B16F848F}" srcOrd="0" destOrd="0" presId="urn:microsoft.com/office/officeart/2005/8/layout/gear1"/>
    <dgm:cxn modelId="{E629DC7C-F4A5-4549-92B7-FEEABC2FC2F0}" type="presOf" srcId="{8B5E01B7-8C68-48C3-AE16-D4699F82BB5D}" destId="{B4002368-EE27-46AD-B045-3F6E163D8379}" srcOrd="0" destOrd="0" presId="urn:microsoft.com/office/officeart/2005/8/layout/gear1"/>
    <dgm:cxn modelId="{BEEEAB53-2FBF-4CC6-9C1B-35A236CAE442}" type="presOf" srcId="{8970C94B-EF29-4380-9237-B9FE9C2A6C13}" destId="{47B2DE72-2D40-4730-B3B5-A9CA9B41B870}" srcOrd="0" destOrd="0" presId="urn:microsoft.com/office/officeart/2005/8/layout/gear1"/>
    <dgm:cxn modelId="{0E7B320B-7A67-4972-A002-BA15F6255846}" type="presOf" srcId="{4BEA7005-A199-42F1-BB3E-80B0C12C161B}" destId="{2A30A494-12E1-4F09-923F-8BCFA5F93B2E}" srcOrd="1" destOrd="0" presId="urn:microsoft.com/office/officeart/2005/8/layout/gear1"/>
    <dgm:cxn modelId="{F863B990-CE49-4880-96D4-72A436AE35AF}" srcId="{AF6C30B8-0358-40D5-9B9B-6A90767069E1}" destId="{4BEA7005-A199-42F1-BB3E-80B0C12C161B}" srcOrd="1" destOrd="0" parTransId="{9CC82DA8-C895-4A62-9C8D-49BB916E7782}" sibTransId="{136BB146-D890-42CE-8066-16B5AE20CE4D}"/>
    <dgm:cxn modelId="{8A0C4A26-B1CC-4D9A-AB28-C625CE22943E}" srcId="{AF6C30B8-0358-40D5-9B9B-6A90767069E1}" destId="{73EAE726-B693-45DE-AA15-2E564DCACE5F}" srcOrd="2" destOrd="0" parTransId="{88351655-83B0-439A-8BB6-C23F4B217951}" sibTransId="{8970C94B-EF29-4380-9237-B9FE9C2A6C13}"/>
    <dgm:cxn modelId="{82102E4D-A6CC-4142-A45E-0B3221FA33CA}" type="presOf" srcId="{873097E2-5C58-4D13-99D4-C362C9D640F2}" destId="{7FC1B939-D5DC-4DAC-B75A-20B71DC78280}" srcOrd="0" destOrd="0" presId="urn:microsoft.com/office/officeart/2005/8/layout/gear1"/>
    <dgm:cxn modelId="{1B146F74-E382-468C-B866-75A610073805}" type="presParOf" srcId="{CB3890CC-3F57-4B3D-BDB8-D54F22F3C9D9}" destId="{B4002368-EE27-46AD-B045-3F6E163D8379}" srcOrd="0" destOrd="0" presId="urn:microsoft.com/office/officeart/2005/8/layout/gear1"/>
    <dgm:cxn modelId="{46ABD51D-7C36-4C34-A653-9F769B3DE5F3}" type="presParOf" srcId="{CB3890CC-3F57-4B3D-BDB8-D54F22F3C9D9}" destId="{EF92D449-376F-4DEA-BB32-4FB0F6B2D9B4}" srcOrd="1" destOrd="0" presId="urn:microsoft.com/office/officeart/2005/8/layout/gear1"/>
    <dgm:cxn modelId="{A8014EF8-CA14-4E0E-B901-BC9A083E1C3C}" type="presParOf" srcId="{CB3890CC-3F57-4B3D-BDB8-D54F22F3C9D9}" destId="{53460655-C5D9-49DF-A04E-E2DFE7779E76}" srcOrd="2" destOrd="0" presId="urn:microsoft.com/office/officeart/2005/8/layout/gear1"/>
    <dgm:cxn modelId="{257AB334-81B7-4B03-AFFB-F8D32B1E3ACC}" type="presParOf" srcId="{CB3890CC-3F57-4B3D-BDB8-D54F22F3C9D9}" destId="{A6755824-EED8-47AE-B51D-BE1CC83CED39}" srcOrd="3" destOrd="0" presId="urn:microsoft.com/office/officeart/2005/8/layout/gear1"/>
    <dgm:cxn modelId="{B3B3F316-56FE-481C-94BC-E3A7E3D63D8D}" type="presParOf" srcId="{CB3890CC-3F57-4B3D-BDB8-D54F22F3C9D9}" destId="{2A30A494-12E1-4F09-923F-8BCFA5F93B2E}" srcOrd="4" destOrd="0" presId="urn:microsoft.com/office/officeart/2005/8/layout/gear1"/>
    <dgm:cxn modelId="{B84D9A66-28C3-4950-AB10-6CC6330B0843}" type="presParOf" srcId="{CB3890CC-3F57-4B3D-BDB8-D54F22F3C9D9}" destId="{CCC1672B-E979-4FAB-842D-2AD6B8721F45}" srcOrd="5" destOrd="0" presId="urn:microsoft.com/office/officeart/2005/8/layout/gear1"/>
    <dgm:cxn modelId="{B83B682B-E2D6-4267-BC20-63AB685D393C}" type="presParOf" srcId="{CB3890CC-3F57-4B3D-BDB8-D54F22F3C9D9}" destId="{45E843A2-4B6E-4DF7-B457-09E2B16F848F}" srcOrd="6" destOrd="0" presId="urn:microsoft.com/office/officeart/2005/8/layout/gear1"/>
    <dgm:cxn modelId="{F2B731DB-BE0F-481D-9BE4-1A1A6A917C66}" type="presParOf" srcId="{CB3890CC-3F57-4B3D-BDB8-D54F22F3C9D9}" destId="{7B0F9590-E37A-4DFF-8CCA-B07CEDB0888A}" srcOrd="7" destOrd="0" presId="urn:microsoft.com/office/officeart/2005/8/layout/gear1"/>
    <dgm:cxn modelId="{9FD249F2-01C8-4D13-BCE5-4AF63603D9B4}" type="presParOf" srcId="{CB3890CC-3F57-4B3D-BDB8-D54F22F3C9D9}" destId="{A9F8B060-AF20-4964-8008-1CB0AC964E50}" srcOrd="8" destOrd="0" presId="urn:microsoft.com/office/officeart/2005/8/layout/gear1"/>
    <dgm:cxn modelId="{BCBA9C8C-D12E-4C9E-855F-3871011BDD75}" type="presParOf" srcId="{CB3890CC-3F57-4B3D-BDB8-D54F22F3C9D9}" destId="{66BE3D35-387E-459F-8891-6FC3342E5DC1}" srcOrd="9" destOrd="0" presId="urn:microsoft.com/office/officeart/2005/8/layout/gear1"/>
    <dgm:cxn modelId="{239C5536-0A1E-472E-BBFD-184BEF02C5CB}" type="presParOf" srcId="{CB3890CC-3F57-4B3D-BDB8-D54F22F3C9D9}" destId="{7FC1B939-D5DC-4DAC-B75A-20B71DC78280}" srcOrd="10" destOrd="0" presId="urn:microsoft.com/office/officeart/2005/8/layout/gear1"/>
    <dgm:cxn modelId="{FE1507DC-F41D-46D5-BEFD-C77E77F68D4B}" type="presParOf" srcId="{CB3890CC-3F57-4B3D-BDB8-D54F22F3C9D9}" destId="{75BAEC39-4CAA-4924-B18C-227A21793EA0}" srcOrd="11" destOrd="0" presId="urn:microsoft.com/office/officeart/2005/8/layout/gear1"/>
    <dgm:cxn modelId="{2E9F8AEE-0169-487C-B853-F4C156DB14CD}" type="presParOf" srcId="{CB3890CC-3F57-4B3D-BDB8-D54F22F3C9D9}" destId="{47B2DE72-2D40-4730-B3B5-A9CA9B41B870}"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F145FE-65DC-4592-AAD7-C84110E2B330}" type="doc">
      <dgm:prSet loTypeId="urn:microsoft.com/office/officeart/2005/8/layout/hProcess4" loCatId="process" qsTypeId="urn:microsoft.com/office/officeart/2005/8/quickstyle/simple1" qsCatId="simple" csTypeId="urn:microsoft.com/office/officeart/2005/8/colors/colorful4" csCatId="colorful" phldr="1"/>
      <dgm:spPr/>
      <dgm:t>
        <a:bodyPr/>
        <a:lstStyle/>
        <a:p>
          <a:endParaRPr lang="en-AU"/>
        </a:p>
      </dgm:t>
    </dgm:pt>
    <dgm:pt modelId="{2044C21B-0C31-47E3-A0A4-D490C56E342D}">
      <dgm:prSet phldrT="[Text]"/>
      <dgm:spPr/>
      <dgm:t>
        <a:bodyPr/>
        <a:lstStyle/>
        <a:p>
          <a:r>
            <a:rPr lang="en-AU" dirty="0" smtClean="0"/>
            <a:t>Plan</a:t>
          </a:r>
          <a:endParaRPr lang="en-AU" dirty="0"/>
        </a:p>
      </dgm:t>
    </dgm:pt>
    <dgm:pt modelId="{3EFEB35B-E657-46C3-ACE6-D090BB58AA3F}" type="parTrans" cxnId="{06541144-D6B5-481D-AB6A-2263C051F6CD}">
      <dgm:prSet/>
      <dgm:spPr/>
      <dgm:t>
        <a:bodyPr/>
        <a:lstStyle/>
        <a:p>
          <a:endParaRPr lang="en-AU"/>
        </a:p>
      </dgm:t>
    </dgm:pt>
    <dgm:pt modelId="{51705848-F392-4324-9935-4B4026208C56}" type="sibTrans" cxnId="{06541144-D6B5-481D-AB6A-2263C051F6CD}">
      <dgm:prSet/>
      <dgm:spPr/>
      <dgm:t>
        <a:bodyPr/>
        <a:lstStyle/>
        <a:p>
          <a:endParaRPr lang="en-AU"/>
        </a:p>
      </dgm:t>
    </dgm:pt>
    <dgm:pt modelId="{D43ECE37-A544-405D-A03D-60B0C4FD1A69}">
      <dgm:prSet phldrT="[Text]"/>
      <dgm:spPr/>
      <dgm:t>
        <a:bodyPr/>
        <a:lstStyle/>
        <a:p>
          <a:r>
            <a:rPr lang="en-AU" dirty="0" smtClean="0"/>
            <a:t>Planning workshop</a:t>
          </a:r>
          <a:endParaRPr lang="en-AU" dirty="0"/>
        </a:p>
      </dgm:t>
    </dgm:pt>
    <dgm:pt modelId="{45EE7D9D-8005-4D05-9A83-6E1E1B8F8662}" type="parTrans" cxnId="{6BE0EC4C-4158-4F6D-B948-D1FEF0FC4A42}">
      <dgm:prSet/>
      <dgm:spPr/>
      <dgm:t>
        <a:bodyPr/>
        <a:lstStyle/>
        <a:p>
          <a:endParaRPr lang="en-AU"/>
        </a:p>
      </dgm:t>
    </dgm:pt>
    <dgm:pt modelId="{47AE02D8-87F7-4880-96B1-7DC7B4974A00}" type="sibTrans" cxnId="{6BE0EC4C-4158-4F6D-B948-D1FEF0FC4A42}">
      <dgm:prSet/>
      <dgm:spPr/>
      <dgm:t>
        <a:bodyPr/>
        <a:lstStyle/>
        <a:p>
          <a:endParaRPr lang="en-AU"/>
        </a:p>
      </dgm:t>
    </dgm:pt>
    <dgm:pt modelId="{8FD4453E-8389-48C6-81AB-974348C89582}">
      <dgm:prSet phldrT="[Text]"/>
      <dgm:spPr/>
      <dgm:t>
        <a:bodyPr/>
        <a:lstStyle/>
        <a:p>
          <a:r>
            <a:rPr lang="en-AU" dirty="0" smtClean="0"/>
            <a:t>Discover</a:t>
          </a:r>
          <a:endParaRPr lang="en-AU" dirty="0"/>
        </a:p>
      </dgm:t>
    </dgm:pt>
    <dgm:pt modelId="{E380F1F9-97E9-4EA8-BC27-FF3EAA9FCF9E}" type="parTrans" cxnId="{A31DF865-DF2D-4061-AD66-EDD5F6934690}">
      <dgm:prSet/>
      <dgm:spPr/>
      <dgm:t>
        <a:bodyPr/>
        <a:lstStyle/>
        <a:p>
          <a:endParaRPr lang="en-AU"/>
        </a:p>
      </dgm:t>
    </dgm:pt>
    <dgm:pt modelId="{18F3585C-C350-4D3E-BD6D-AAD2EAE864FD}" type="sibTrans" cxnId="{A31DF865-DF2D-4061-AD66-EDD5F6934690}">
      <dgm:prSet/>
      <dgm:spPr/>
      <dgm:t>
        <a:bodyPr/>
        <a:lstStyle/>
        <a:p>
          <a:endParaRPr lang="en-AU"/>
        </a:p>
      </dgm:t>
    </dgm:pt>
    <dgm:pt modelId="{72A20B83-88EB-48A2-9064-F330956A76BF}">
      <dgm:prSet phldrT="[Text]"/>
      <dgm:spPr/>
      <dgm:t>
        <a:bodyPr/>
        <a:lstStyle/>
        <a:p>
          <a:r>
            <a:rPr lang="en-AU" dirty="0" smtClean="0"/>
            <a:t>Data collection</a:t>
          </a:r>
          <a:endParaRPr lang="en-AU" dirty="0"/>
        </a:p>
      </dgm:t>
    </dgm:pt>
    <dgm:pt modelId="{1FBF59D4-5372-499A-B796-5163E43395DD}" type="parTrans" cxnId="{52DC90C9-E7D8-404C-8827-B90587637CD5}">
      <dgm:prSet/>
      <dgm:spPr/>
      <dgm:t>
        <a:bodyPr/>
        <a:lstStyle/>
        <a:p>
          <a:endParaRPr lang="en-AU"/>
        </a:p>
      </dgm:t>
    </dgm:pt>
    <dgm:pt modelId="{212439F6-E8BF-45D6-8094-A30C23642062}" type="sibTrans" cxnId="{52DC90C9-E7D8-404C-8827-B90587637CD5}">
      <dgm:prSet/>
      <dgm:spPr/>
      <dgm:t>
        <a:bodyPr/>
        <a:lstStyle/>
        <a:p>
          <a:endParaRPr lang="en-AU"/>
        </a:p>
      </dgm:t>
    </dgm:pt>
    <dgm:pt modelId="{928A2AB3-F411-4014-9F85-10BD8480BF78}">
      <dgm:prSet phldrT="[Text]"/>
      <dgm:spPr/>
      <dgm:t>
        <a:bodyPr/>
        <a:lstStyle/>
        <a:p>
          <a:r>
            <a:rPr lang="en-AU" dirty="0" smtClean="0"/>
            <a:t>Report</a:t>
          </a:r>
          <a:endParaRPr lang="en-AU" dirty="0"/>
        </a:p>
      </dgm:t>
    </dgm:pt>
    <dgm:pt modelId="{17209236-59D7-4952-A996-EF9CD63FC306}" type="parTrans" cxnId="{0A9F6F84-36CE-4A4E-BF7D-1AA0C22B66E1}">
      <dgm:prSet/>
      <dgm:spPr/>
      <dgm:t>
        <a:bodyPr/>
        <a:lstStyle/>
        <a:p>
          <a:endParaRPr lang="en-AU"/>
        </a:p>
      </dgm:t>
    </dgm:pt>
    <dgm:pt modelId="{23262635-D503-4D1B-BC39-5E38236A984B}" type="sibTrans" cxnId="{0A9F6F84-36CE-4A4E-BF7D-1AA0C22B66E1}">
      <dgm:prSet/>
      <dgm:spPr/>
      <dgm:t>
        <a:bodyPr/>
        <a:lstStyle/>
        <a:p>
          <a:endParaRPr lang="en-AU"/>
        </a:p>
      </dgm:t>
    </dgm:pt>
    <dgm:pt modelId="{4BC0198D-B804-47B5-88E2-BF75E3BE3B8E}">
      <dgm:prSet phldrT="[Text]"/>
      <dgm:spPr/>
      <dgm:t>
        <a:bodyPr/>
        <a:lstStyle/>
        <a:p>
          <a:r>
            <a:rPr lang="en-AU" dirty="0" smtClean="0"/>
            <a:t>Report</a:t>
          </a:r>
          <a:endParaRPr lang="en-AU" dirty="0"/>
        </a:p>
      </dgm:t>
    </dgm:pt>
    <dgm:pt modelId="{EDE0F3AB-F6BE-434B-8B25-4D2D8F9597A9}" type="parTrans" cxnId="{AE438869-2534-456F-B004-BED092A987C3}">
      <dgm:prSet/>
      <dgm:spPr/>
      <dgm:t>
        <a:bodyPr/>
        <a:lstStyle/>
        <a:p>
          <a:endParaRPr lang="en-AU"/>
        </a:p>
      </dgm:t>
    </dgm:pt>
    <dgm:pt modelId="{E76C4720-4180-4F9F-AE05-677B9AD4C003}" type="sibTrans" cxnId="{AE438869-2534-456F-B004-BED092A987C3}">
      <dgm:prSet/>
      <dgm:spPr/>
      <dgm:t>
        <a:bodyPr/>
        <a:lstStyle/>
        <a:p>
          <a:endParaRPr lang="en-AU"/>
        </a:p>
      </dgm:t>
    </dgm:pt>
    <dgm:pt modelId="{0BF737DC-B70C-466E-ABCD-D30E8BA13A8B}" type="pres">
      <dgm:prSet presAssocID="{D9F145FE-65DC-4592-AAD7-C84110E2B330}" presName="Name0" presStyleCnt="0">
        <dgm:presLayoutVars>
          <dgm:dir/>
          <dgm:animLvl val="lvl"/>
          <dgm:resizeHandles val="exact"/>
        </dgm:presLayoutVars>
      </dgm:prSet>
      <dgm:spPr/>
      <dgm:t>
        <a:bodyPr/>
        <a:lstStyle/>
        <a:p>
          <a:endParaRPr lang="en-AU"/>
        </a:p>
      </dgm:t>
    </dgm:pt>
    <dgm:pt modelId="{3B9C9FAD-1380-4133-8E33-428B5B9C42F8}" type="pres">
      <dgm:prSet presAssocID="{D9F145FE-65DC-4592-AAD7-C84110E2B330}" presName="tSp" presStyleCnt="0"/>
      <dgm:spPr/>
    </dgm:pt>
    <dgm:pt modelId="{BC2D9A51-4C53-4D05-8B53-1F1C2DEE068F}" type="pres">
      <dgm:prSet presAssocID="{D9F145FE-65DC-4592-AAD7-C84110E2B330}" presName="bSp" presStyleCnt="0"/>
      <dgm:spPr/>
    </dgm:pt>
    <dgm:pt modelId="{071F5125-3CBE-4BB5-9318-5E729FA82090}" type="pres">
      <dgm:prSet presAssocID="{D9F145FE-65DC-4592-AAD7-C84110E2B330}" presName="process" presStyleCnt="0"/>
      <dgm:spPr/>
    </dgm:pt>
    <dgm:pt modelId="{B4868CA6-AE6E-4DC9-8108-7E6132B1BDAE}" type="pres">
      <dgm:prSet presAssocID="{2044C21B-0C31-47E3-A0A4-D490C56E342D}" presName="composite1" presStyleCnt="0"/>
      <dgm:spPr/>
    </dgm:pt>
    <dgm:pt modelId="{E734F1F6-4E16-412D-9E49-55016A65CA58}" type="pres">
      <dgm:prSet presAssocID="{2044C21B-0C31-47E3-A0A4-D490C56E342D}" presName="dummyNode1" presStyleLbl="node1" presStyleIdx="0" presStyleCnt="3"/>
      <dgm:spPr/>
    </dgm:pt>
    <dgm:pt modelId="{E253DCB5-05AF-40FB-9A39-4150D8F0AADF}" type="pres">
      <dgm:prSet presAssocID="{2044C21B-0C31-47E3-A0A4-D490C56E342D}" presName="childNode1" presStyleLbl="bgAcc1" presStyleIdx="0" presStyleCnt="3">
        <dgm:presLayoutVars>
          <dgm:bulletEnabled val="1"/>
        </dgm:presLayoutVars>
      </dgm:prSet>
      <dgm:spPr/>
      <dgm:t>
        <a:bodyPr/>
        <a:lstStyle/>
        <a:p>
          <a:endParaRPr lang="en-AU"/>
        </a:p>
      </dgm:t>
    </dgm:pt>
    <dgm:pt modelId="{500BE4C3-5678-4191-ACF8-7FCC77E9EE33}" type="pres">
      <dgm:prSet presAssocID="{2044C21B-0C31-47E3-A0A4-D490C56E342D}" presName="childNode1tx" presStyleLbl="bgAcc1" presStyleIdx="0" presStyleCnt="3">
        <dgm:presLayoutVars>
          <dgm:bulletEnabled val="1"/>
        </dgm:presLayoutVars>
      </dgm:prSet>
      <dgm:spPr/>
      <dgm:t>
        <a:bodyPr/>
        <a:lstStyle/>
        <a:p>
          <a:endParaRPr lang="en-AU"/>
        </a:p>
      </dgm:t>
    </dgm:pt>
    <dgm:pt modelId="{210F29EA-E374-4A64-8615-1ECA0549230D}" type="pres">
      <dgm:prSet presAssocID="{2044C21B-0C31-47E3-A0A4-D490C56E342D}" presName="parentNode1" presStyleLbl="node1" presStyleIdx="0" presStyleCnt="3">
        <dgm:presLayoutVars>
          <dgm:chMax val="1"/>
          <dgm:bulletEnabled val="1"/>
        </dgm:presLayoutVars>
      </dgm:prSet>
      <dgm:spPr/>
      <dgm:t>
        <a:bodyPr/>
        <a:lstStyle/>
        <a:p>
          <a:endParaRPr lang="en-AU"/>
        </a:p>
      </dgm:t>
    </dgm:pt>
    <dgm:pt modelId="{F337052E-A1CD-4DD4-9AD2-2A520B921CB8}" type="pres">
      <dgm:prSet presAssocID="{2044C21B-0C31-47E3-A0A4-D490C56E342D}" presName="connSite1" presStyleCnt="0"/>
      <dgm:spPr/>
    </dgm:pt>
    <dgm:pt modelId="{0D31B709-C635-4A87-B027-21A3F5B4FE54}" type="pres">
      <dgm:prSet presAssocID="{51705848-F392-4324-9935-4B4026208C56}" presName="Name9" presStyleLbl="sibTrans2D1" presStyleIdx="0" presStyleCnt="2"/>
      <dgm:spPr/>
      <dgm:t>
        <a:bodyPr/>
        <a:lstStyle/>
        <a:p>
          <a:endParaRPr lang="en-AU"/>
        </a:p>
      </dgm:t>
    </dgm:pt>
    <dgm:pt modelId="{2FF82DFE-BD3E-4E2A-80E3-124123B40918}" type="pres">
      <dgm:prSet presAssocID="{8FD4453E-8389-48C6-81AB-974348C89582}" presName="composite2" presStyleCnt="0"/>
      <dgm:spPr/>
    </dgm:pt>
    <dgm:pt modelId="{C9474ED0-E7F6-4F09-BF8C-5A719420E722}" type="pres">
      <dgm:prSet presAssocID="{8FD4453E-8389-48C6-81AB-974348C89582}" presName="dummyNode2" presStyleLbl="node1" presStyleIdx="0" presStyleCnt="3"/>
      <dgm:spPr/>
    </dgm:pt>
    <dgm:pt modelId="{328976B1-F7FA-4B04-997B-A465DD8BBD87}" type="pres">
      <dgm:prSet presAssocID="{8FD4453E-8389-48C6-81AB-974348C89582}" presName="childNode2" presStyleLbl="bgAcc1" presStyleIdx="1" presStyleCnt="3">
        <dgm:presLayoutVars>
          <dgm:bulletEnabled val="1"/>
        </dgm:presLayoutVars>
      </dgm:prSet>
      <dgm:spPr/>
      <dgm:t>
        <a:bodyPr/>
        <a:lstStyle/>
        <a:p>
          <a:endParaRPr lang="en-AU"/>
        </a:p>
      </dgm:t>
    </dgm:pt>
    <dgm:pt modelId="{76CE927E-BC09-4396-B1ED-E1441F294ADB}" type="pres">
      <dgm:prSet presAssocID="{8FD4453E-8389-48C6-81AB-974348C89582}" presName="childNode2tx" presStyleLbl="bgAcc1" presStyleIdx="1" presStyleCnt="3">
        <dgm:presLayoutVars>
          <dgm:bulletEnabled val="1"/>
        </dgm:presLayoutVars>
      </dgm:prSet>
      <dgm:spPr/>
      <dgm:t>
        <a:bodyPr/>
        <a:lstStyle/>
        <a:p>
          <a:endParaRPr lang="en-AU"/>
        </a:p>
      </dgm:t>
    </dgm:pt>
    <dgm:pt modelId="{DB2BEA4F-AD22-4D59-B7EB-2C50948D1A15}" type="pres">
      <dgm:prSet presAssocID="{8FD4453E-8389-48C6-81AB-974348C89582}" presName="parentNode2" presStyleLbl="node1" presStyleIdx="1" presStyleCnt="3">
        <dgm:presLayoutVars>
          <dgm:chMax val="0"/>
          <dgm:bulletEnabled val="1"/>
        </dgm:presLayoutVars>
      </dgm:prSet>
      <dgm:spPr/>
      <dgm:t>
        <a:bodyPr/>
        <a:lstStyle/>
        <a:p>
          <a:endParaRPr lang="en-AU"/>
        </a:p>
      </dgm:t>
    </dgm:pt>
    <dgm:pt modelId="{C3557E9A-DF6E-4BB7-B986-D5AB93B5C400}" type="pres">
      <dgm:prSet presAssocID="{8FD4453E-8389-48C6-81AB-974348C89582}" presName="connSite2" presStyleCnt="0"/>
      <dgm:spPr/>
    </dgm:pt>
    <dgm:pt modelId="{74EA60F0-151B-4F2B-A55A-03647512A527}" type="pres">
      <dgm:prSet presAssocID="{18F3585C-C350-4D3E-BD6D-AAD2EAE864FD}" presName="Name18" presStyleLbl="sibTrans2D1" presStyleIdx="1" presStyleCnt="2"/>
      <dgm:spPr/>
      <dgm:t>
        <a:bodyPr/>
        <a:lstStyle/>
        <a:p>
          <a:endParaRPr lang="en-AU"/>
        </a:p>
      </dgm:t>
    </dgm:pt>
    <dgm:pt modelId="{64450D30-E3B1-4472-B9B5-374CEB834422}" type="pres">
      <dgm:prSet presAssocID="{928A2AB3-F411-4014-9F85-10BD8480BF78}" presName="composite1" presStyleCnt="0"/>
      <dgm:spPr/>
    </dgm:pt>
    <dgm:pt modelId="{BD0B07D3-ED21-4860-B42E-C4ABF125196E}" type="pres">
      <dgm:prSet presAssocID="{928A2AB3-F411-4014-9F85-10BD8480BF78}" presName="dummyNode1" presStyleLbl="node1" presStyleIdx="1" presStyleCnt="3"/>
      <dgm:spPr/>
    </dgm:pt>
    <dgm:pt modelId="{3B91BA7F-EF65-4BEB-9CD3-735FE4518500}" type="pres">
      <dgm:prSet presAssocID="{928A2AB3-F411-4014-9F85-10BD8480BF78}" presName="childNode1" presStyleLbl="bgAcc1" presStyleIdx="2" presStyleCnt="3" custLinFactNeighborY="7983">
        <dgm:presLayoutVars>
          <dgm:bulletEnabled val="1"/>
        </dgm:presLayoutVars>
      </dgm:prSet>
      <dgm:spPr/>
      <dgm:t>
        <a:bodyPr/>
        <a:lstStyle/>
        <a:p>
          <a:endParaRPr lang="en-AU"/>
        </a:p>
      </dgm:t>
    </dgm:pt>
    <dgm:pt modelId="{967E94DF-2455-40B4-B5A9-61AA80A3FBA1}" type="pres">
      <dgm:prSet presAssocID="{928A2AB3-F411-4014-9F85-10BD8480BF78}" presName="childNode1tx" presStyleLbl="bgAcc1" presStyleIdx="2" presStyleCnt="3">
        <dgm:presLayoutVars>
          <dgm:bulletEnabled val="1"/>
        </dgm:presLayoutVars>
      </dgm:prSet>
      <dgm:spPr/>
      <dgm:t>
        <a:bodyPr/>
        <a:lstStyle/>
        <a:p>
          <a:endParaRPr lang="en-AU"/>
        </a:p>
      </dgm:t>
    </dgm:pt>
    <dgm:pt modelId="{07CCB616-705E-4F7D-BE6F-568EF493E134}" type="pres">
      <dgm:prSet presAssocID="{928A2AB3-F411-4014-9F85-10BD8480BF78}" presName="parentNode1" presStyleLbl="node1" presStyleIdx="2" presStyleCnt="3">
        <dgm:presLayoutVars>
          <dgm:chMax val="1"/>
          <dgm:bulletEnabled val="1"/>
        </dgm:presLayoutVars>
      </dgm:prSet>
      <dgm:spPr/>
      <dgm:t>
        <a:bodyPr/>
        <a:lstStyle/>
        <a:p>
          <a:endParaRPr lang="en-AU"/>
        </a:p>
      </dgm:t>
    </dgm:pt>
    <dgm:pt modelId="{AA85C974-CB69-4883-84F6-1C8CAB5A2503}" type="pres">
      <dgm:prSet presAssocID="{928A2AB3-F411-4014-9F85-10BD8480BF78}" presName="connSite1" presStyleCnt="0"/>
      <dgm:spPr/>
    </dgm:pt>
  </dgm:ptLst>
  <dgm:cxnLst>
    <dgm:cxn modelId="{CE361F4F-4886-4ECD-96B8-ADEADFD86DB4}" type="presOf" srcId="{4BC0198D-B804-47B5-88E2-BF75E3BE3B8E}" destId="{967E94DF-2455-40B4-B5A9-61AA80A3FBA1}" srcOrd="1" destOrd="0" presId="urn:microsoft.com/office/officeart/2005/8/layout/hProcess4"/>
    <dgm:cxn modelId="{C86A3FC0-C1C4-4967-9471-70B713435A18}" type="presOf" srcId="{928A2AB3-F411-4014-9F85-10BD8480BF78}" destId="{07CCB616-705E-4F7D-BE6F-568EF493E134}" srcOrd="0" destOrd="0" presId="urn:microsoft.com/office/officeart/2005/8/layout/hProcess4"/>
    <dgm:cxn modelId="{52DC90C9-E7D8-404C-8827-B90587637CD5}" srcId="{8FD4453E-8389-48C6-81AB-974348C89582}" destId="{72A20B83-88EB-48A2-9064-F330956A76BF}" srcOrd="0" destOrd="0" parTransId="{1FBF59D4-5372-499A-B796-5163E43395DD}" sibTransId="{212439F6-E8BF-45D6-8094-A30C23642062}"/>
    <dgm:cxn modelId="{A31DF865-DF2D-4061-AD66-EDD5F6934690}" srcId="{D9F145FE-65DC-4592-AAD7-C84110E2B330}" destId="{8FD4453E-8389-48C6-81AB-974348C89582}" srcOrd="1" destOrd="0" parTransId="{E380F1F9-97E9-4EA8-BC27-FF3EAA9FCF9E}" sibTransId="{18F3585C-C350-4D3E-BD6D-AAD2EAE864FD}"/>
    <dgm:cxn modelId="{99090E40-8285-4CA1-8DBB-01D3AF516946}" type="presOf" srcId="{D43ECE37-A544-405D-A03D-60B0C4FD1A69}" destId="{500BE4C3-5678-4191-ACF8-7FCC77E9EE33}" srcOrd="1" destOrd="0" presId="urn:microsoft.com/office/officeart/2005/8/layout/hProcess4"/>
    <dgm:cxn modelId="{951C5E4B-E733-4E93-B13A-80230FD4F496}" type="presOf" srcId="{2044C21B-0C31-47E3-A0A4-D490C56E342D}" destId="{210F29EA-E374-4A64-8615-1ECA0549230D}" srcOrd="0" destOrd="0" presId="urn:microsoft.com/office/officeart/2005/8/layout/hProcess4"/>
    <dgm:cxn modelId="{229D5454-C6AA-439B-93B0-6D6D5F9E4F38}" type="presOf" srcId="{51705848-F392-4324-9935-4B4026208C56}" destId="{0D31B709-C635-4A87-B027-21A3F5B4FE54}" srcOrd="0" destOrd="0" presId="urn:microsoft.com/office/officeart/2005/8/layout/hProcess4"/>
    <dgm:cxn modelId="{AFA53023-55FB-40F6-A484-2FF4B6826B3B}" type="presOf" srcId="{D9F145FE-65DC-4592-AAD7-C84110E2B330}" destId="{0BF737DC-B70C-466E-ABCD-D30E8BA13A8B}" srcOrd="0" destOrd="0" presId="urn:microsoft.com/office/officeart/2005/8/layout/hProcess4"/>
    <dgm:cxn modelId="{06541144-D6B5-481D-AB6A-2263C051F6CD}" srcId="{D9F145FE-65DC-4592-AAD7-C84110E2B330}" destId="{2044C21B-0C31-47E3-A0A4-D490C56E342D}" srcOrd="0" destOrd="0" parTransId="{3EFEB35B-E657-46C3-ACE6-D090BB58AA3F}" sibTransId="{51705848-F392-4324-9935-4B4026208C56}"/>
    <dgm:cxn modelId="{627247C0-D181-4B99-BE4E-3A53C4FC67A9}" type="presOf" srcId="{D43ECE37-A544-405D-A03D-60B0C4FD1A69}" destId="{E253DCB5-05AF-40FB-9A39-4150D8F0AADF}" srcOrd="0" destOrd="0" presId="urn:microsoft.com/office/officeart/2005/8/layout/hProcess4"/>
    <dgm:cxn modelId="{6BE0EC4C-4158-4F6D-B948-D1FEF0FC4A42}" srcId="{2044C21B-0C31-47E3-A0A4-D490C56E342D}" destId="{D43ECE37-A544-405D-A03D-60B0C4FD1A69}" srcOrd="0" destOrd="0" parTransId="{45EE7D9D-8005-4D05-9A83-6E1E1B8F8662}" sibTransId="{47AE02D8-87F7-4880-96B1-7DC7B4974A00}"/>
    <dgm:cxn modelId="{0A9F6F84-36CE-4A4E-BF7D-1AA0C22B66E1}" srcId="{D9F145FE-65DC-4592-AAD7-C84110E2B330}" destId="{928A2AB3-F411-4014-9F85-10BD8480BF78}" srcOrd="2" destOrd="0" parTransId="{17209236-59D7-4952-A996-EF9CD63FC306}" sibTransId="{23262635-D503-4D1B-BC39-5E38236A984B}"/>
    <dgm:cxn modelId="{4DAA2708-5707-4415-9C3F-6CBB509B46B0}" type="presOf" srcId="{18F3585C-C350-4D3E-BD6D-AAD2EAE864FD}" destId="{74EA60F0-151B-4F2B-A55A-03647512A527}" srcOrd="0" destOrd="0" presId="urn:microsoft.com/office/officeart/2005/8/layout/hProcess4"/>
    <dgm:cxn modelId="{2EC74532-91B1-4BF3-996A-6EADD8E6E779}" type="presOf" srcId="{72A20B83-88EB-48A2-9064-F330956A76BF}" destId="{76CE927E-BC09-4396-B1ED-E1441F294ADB}" srcOrd="1" destOrd="0" presId="urn:microsoft.com/office/officeart/2005/8/layout/hProcess4"/>
    <dgm:cxn modelId="{E1B9BAE0-2651-49A2-AA79-B94556AB7FA2}" type="presOf" srcId="{4BC0198D-B804-47B5-88E2-BF75E3BE3B8E}" destId="{3B91BA7F-EF65-4BEB-9CD3-735FE4518500}" srcOrd="0" destOrd="0" presId="urn:microsoft.com/office/officeart/2005/8/layout/hProcess4"/>
    <dgm:cxn modelId="{58D3FA0E-703C-47BF-BD1C-B506AD37EC08}" type="presOf" srcId="{72A20B83-88EB-48A2-9064-F330956A76BF}" destId="{328976B1-F7FA-4B04-997B-A465DD8BBD87}" srcOrd="0" destOrd="0" presId="urn:microsoft.com/office/officeart/2005/8/layout/hProcess4"/>
    <dgm:cxn modelId="{B97D64E9-C9F4-4710-AAD9-5B78BBF81340}" type="presOf" srcId="{8FD4453E-8389-48C6-81AB-974348C89582}" destId="{DB2BEA4F-AD22-4D59-B7EB-2C50948D1A15}" srcOrd="0" destOrd="0" presId="urn:microsoft.com/office/officeart/2005/8/layout/hProcess4"/>
    <dgm:cxn modelId="{AE438869-2534-456F-B004-BED092A987C3}" srcId="{928A2AB3-F411-4014-9F85-10BD8480BF78}" destId="{4BC0198D-B804-47B5-88E2-BF75E3BE3B8E}" srcOrd="0" destOrd="0" parTransId="{EDE0F3AB-F6BE-434B-8B25-4D2D8F9597A9}" sibTransId="{E76C4720-4180-4F9F-AE05-677B9AD4C003}"/>
    <dgm:cxn modelId="{868F3F45-FF08-403E-849C-8238FEFA194F}" type="presParOf" srcId="{0BF737DC-B70C-466E-ABCD-D30E8BA13A8B}" destId="{3B9C9FAD-1380-4133-8E33-428B5B9C42F8}" srcOrd="0" destOrd="0" presId="urn:microsoft.com/office/officeart/2005/8/layout/hProcess4"/>
    <dgm:cxn modelId="{9150D370-C053-4AF1-92A1-00D235724998}" type="presParOf" srcId="{0BF737DC-B70C-466E-ABCD-D30E8BA13A8B}" destId="{BC2D9A51-4C53-4D05-8B53-1F1C2DEE068F}" srcOrd="1" destOrd="0" presId="urn:microsoft.com/office/officeart/2005/8/layout/hProcess4"/>
    <dgm:cxn modelId="{992EF593-6D11-4D2C-8D89-675D6E8C8058}" type="presParOf" srcId="{0BF737DC-B70C-466E-ABCD-D30E8BA13A8B}" destId="{071F5125-3CBE-4BB5-9318-5E729FA82090}" srcOrd="2" destOrd="0" presId="urn:microsoft.com/office/officeart/2005/8/layout/hProcess4"/>
    <dgm:cxn modelId="{5EF60A10-E9E6-4849-B96E-D3916A5FC2A8}" type="presParOf" srcId="{071F5125-3CBE-4BB5-9318-5E729FA82090}" destId="{B4868CA6-AE6E-4DC9-8108-7E6132B1BDAE}" srcOrd="0" destOrd="0" presId="urn:microsoft.com/office/officeart/2005/8/layout/hProcess4"/>
    <dgm:cxn modelId="{BD8100A9-D67A-415B-A0A7-F7FEC9CC6421}" type="presParOf" srcId="{B4868CA6-AE6E-4DC9-8108-7E6132B1BDAE}" destId="{E734F1F6-4E16-412D-9E49-55016A65CA58}" srcOrd="0" destOrd="0" presId="urn:microsoft.com/office/officeart/2005/8/layout/hProcess4"/>
    <dgm:cxn modelId="{3DFC5081-6D7A-48AD-92B2-59BD1D98B104}" type="presParOf" srcId="{B4868CA6-AE6E-4DC9-8108-7E6132B1BDAE}" destId="{E253DCB5-05AF-40FB-9A39-4150D8F0AADF}" srcOrd="1" destOrd="0" presId="urn:microsoft.com/office/officeart/2005/8/layout/hProcess4"/>
    <dgm:cxn modelId="{791CE1B5-C87E-4E0F-8E25-85FAAB31B025}" type="presParOf" srcId="{B4868CA6-AE6E-4DC9-8108-7E6132B1BDAE}" destId="{500BE4C3-5678-4191-ACF8-7FCC77E9EE33}" srcOrd="2" destOrd="0" presId="urn:microsoft.com/office/officeart/2005/8/layout/hProcess4"/>
    <dgm:cxn modelId="{8467CB33-DB83-48EB-AA8F-C230197106A6}" type="presParOf" srcId="{B4868CA6-AE6E-4DC9-8108-7E6132B1BDAE}" destId="{210F29EA-E374-4A64-8615-1ECA0549230D}" srcOrd="3" destOrd="0" presId="urn:microsoft.com/office/officeart/2005/8/layout/hProcess4"/>
    <dgm:cxn modelId="{D300DF6C-1703-4A39-968C-D715462BA22D}" type="presParOf" srcId="{B4868CA6-AE6E-4DC9-8108-7E6132B1BDAE}" destId="{F337052E-A1CD-4DD4-9AD2-2A520B921CB8}" srcOrd="4" destOrd="0" presId="urn:microsoft.com/office/officeart/2005/8/layout/hProcess4"/>
    <dgm:cxn modelId="{8BF79A06-B93D-420C-935A-C19D08DC2202}" type="presParOf" srcId="{071F5125-3CBE-4BB5-9318-5E729FA82090}" destId="{0D31B709-C635-4A87-B027-21A3F5B4FE54}" srcOrd="1" destOrd="0" presId="urn:microsoft.com/office/officeart/2005/8/layout/hProcess4"/>
    <dgm:cxn modelId="{D24F11FE-5FF4-4914-B563-7F8EC933E161}" type="presParOf" srcId="{071F5125-3CBE-4BB5-9318-5E729FA82090}" destId="{2FF82DFE-BD3E-4E2A-80E3-124123B40918}" srcOrd="2" destOrd="0" presId="urn:microsoft.com/office/officeart/2005/8/layout/hProcess4"/>
    <dgm:cxn modelId="{D2682941-06C3-4369-A066-38D0C2D8C4FB}" type="presParOf" srcId="{2FF82DFE-BD3E-4E2A-80E3-124123B40918}" destId="{C9474ED0-E7F6-4F09-BF8C-5A719420E722}" srcOrd="0" destOrd="0" presId="urn:microsoft.com/office/officeart/2005/8/layout/hProcess4"/>
    <dgm:cxn modelId="{3EE483AE-6F46-4D44-9211-265482B027CD}" type="presParOf" srcId="{2FF82DFE-BD3E-4E2A-80E3-124123B40918}" destId="{328976B1-F7FA-4B04-997B-A465DD8BBD87}" srcOrd="1" destOrd="0" presId="urn:microsoft.com/office/officeart/2005/8/layout/hProcess4"/>
    <dgm:cxn modelId="{572785B2-012B-4ED8-8801-A6411D681583}" type="presParOf" srcId="{2FF82DFE-BD3E-4E2A-80E3-124123B40918}" destId="{76CE927E-BC09-4396-B1ED-E1441F294ADB}" srcOrd="2" destOrd="0" presId="urn:microsoft.com/office/officeart/2005/8/layout/hProcess4"/>
    <dgm:cxn modelId="{7E6F159F-1E60-423C-8C95-39E735D6F24C}" type="presParOf" srcId="{2FF82DFE-BD3E-4E2A-80E3-124123B40918}" destId="{DB2BEA4F-AD22-4D59-B7EB-2C50948D1A15}" srcOrd="3" destOrd="0" presId="urn:microsoft.com/office/officeart/2005/8/layout/hProcess4"/>
    <dgm:cxn modelId="{BA64E6F3-4D91-4921-9368-FFE635C5CB02}" type="presParOf" srcId="{2FF82DFE-BD3E-4E2A-80E3-124123B40918}" destId="{C3557E9A-DF6E-4BB7-B986-D5AB93B5C400}" srcOrd="4" destOrd="0" presId="urn:microsoft.com/office/officeart/2005/8/layout/hProcess4"/>
    <dgm:cxn modelId="{55D71F36-378E-470B-95B4-3E99A13EF01B}" type="presParOf" srcId="{071F5125-3CBE-4BB5-9318-5E729FA82090}" destId="{74EA60F0-151B-4F2B-A55A-03647512A527}" srcOrd="3" destOrd="0" presId="urn:microsoft.com/office/officeart/2005/8/layout/hProcess4"/>
    <dgm:cxn modelId="{75B21631-67AF-4F82-9576-19178EA87712}" type="presParOf" srcId="{071F5125-3CBE-4BB5-9318-5E729FA82090}" destId="{64450D30-E3B1-4472-B9B5-374CEB834422}" srcOrd="4" destOrd="0" presId="urn:microsoft.com/office/officeart/2005/8/layout/hProcess4"/>
    <dgm:cxn modelId="{70FB23CF-B0F2-42C1-8D5B-2A720A09EB64}" type="presParOf" srcId="{64450D30-E3B1-4472-B9B5-374CEB834422}" destId="{BD0B07D3-ED21-4860-B42E-C4ABF125196E}" srcOrd="0" destOrd="0" presId="urn:microsoft.com/office/officeart/2005/8/layout/hProcess4"/>
    <dgm:cxn modelId="{6EAF0602-9357-40D7-B18B-76D0E8B9883F}" type="presParOf" srcId="{64450D30-E3B1-4472-B9B5-374CEB834422}" destId="{3B91BA7F-EF65-4BEB-9CD3-735FE4518500}" srcOrd="1" destOrd="0" presId="urn:microsoft.com/office/officeart/2005/8/layout/hProcess4"/>
    <dgm:cxn modelId="{A73FBEE3-6DFA-485E-BC1C-0C2D7A90FE42}" type="presParOf" srcId="{64450D30-E3B1-4472-B9B5-374CEB834422}" destId="{967E94DF-2455-40B4-B5A9-61AA80A3FBA1}" srcOrd="2" destOrd="0" presId="urn:microsoft.com/office/officeart/2005/8/layout/hProcess4"/>
    <dgm:cxn modelId="{67C151BB-89BD-45F5-91FE-1F6D3278E792}" type="presParOf" srcId="{64450D30-E3B1-4472-B9B5-374CEB834422}" destId="{07CCB616-705E-4F7D-BE6F-568EF493E134}" srcOrd="3" destOrd="0" presId="urn:microsoft.com/office/officeart/2005/8/layout/hProcess4"/>
    <dgm:cxn modelId="{5B621396-EAC5-46E7-88E0-BCC605BB9AED}" type="presParOf" srcId="{64450D30-E3B1-4472-B9B5-374CEB834422}" destId="{AA85C974-CB69-4883-84F6-1C8CAB5A2503}"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E6D0A2-908F-4A65-A85D-91E23633BB21}" type="doc">
      <dgm:prSet loTypeId="urn:microsoft.com/office/officeart/2005/8/layout/chevron1" loCatId="process" qsTypeId="urn:microsoft.com/office/officeart/2005/8/quickstyle/simple1" qsCatId="simple" csTypeId="urn:microsoft.com/office/officeart/2005/8/colors/accent1_2#1" csCatId="accent1" phldr="1"/>
      <dgm:spPr/>
    </dgm:pt>
    <dgm:pt modelId="{9DDC3CFF-8A2E-4B8D-B910-99966E8B231C}">
      <dgm:prSet phldrT="[Text]" custT="1"/>
      <dgm:spPr>
        <a:solidFill>
          <a:srgbClr val="CCFFFF"/>
        </a:solidFill>
        <a:ln>
          <a:solidFill>
            <a:schemeClr val="bg1">
              <a:lumMod val="50000"/>
            </a:schemeClr>
          </a:solidFill>
        </a:ln>
      </dgm:spPr>
      <dgm:t>
        <a:bodyPr/>
        <a:lstStyle/>
        <a:p>
          <a:r>
            <a:rPr lang="en-AU" sz="1600">
              <a:solidFill>
                <a:schemeClr val="tx1"/>
              </a:solidFill>
              <a:latin typeface="+mj-lt"/>
            </a:rPr>
            <a:t>3. Analyse</a:t>
          </a:r>
        </a:p>
      </dgm:t>
    </dgm:pt>
    <dgm:pt modelId="{589CAC9C-E2A3-4833-983C-855DE07ACF0B}" type="parTrans" cxnId="{371C1F17-36CE-47FF-9A9A-CE547C243E8A}">
      <dgm:prSet/>
      <dgm:spPr/>
      <dgm:t>
        <a:bodyPr/>
        <a:lstStyle/>
        <a:p>
          <a:endParaRPr lang="en-AU" sz="1600"/>
        </a:p>
      </dgm:t>
    </dgm:pt>
    <dgm:pt modelId="{C2A8D1A5-DB1B-41DA-B243-EF9747214A91}" type="sibTrans" cxnId="{371C1F17-36CE-47FF-9A9A-CE547C243E8A}">
      <dgm:prSet/>
      <dgm:spPr/>
      <dgm:t>
        <a:bodyPr/>
        <a:lstStyle/>
        <a:p>
          <a:endParaRPr lang="en-AU" sz="1600"/>
        </a:p>
      </dgm:t>
    </dgm:pt>
    <dgm:pt modelId="{B98191E5-8F26-4E73-A219-ADD0A49DDA13}">
      <dgm:prSet phldrT="[Text]" custT="1"/>
      <dgm:spPr>
        <a:solidFill>
          <a:srgbClr val="CCECFF"/>
        </a:solidFill>
        <a:ln>
          <a:solidFill>
            <a:schemeClr val="bg1">
              <a:lumMod val="50000"/>
            </a:schemeClr>
          </a:solidFill>
        </a:ln>
      </dgm:spPr>
      <dgm:t>
        <a:bodyPr/>
        <a:lstStyle/>
        <a:p>
          <a:r>
            <a:rPr lang="en-AU" sz="1600">
              <a:solidFill>
                <a:schemeClr val="tx1"/>
              </a:solidFill>
              <a:latin typeface="+mj-lt"/>
            </a:rPr>
            <a:t>4. Report</a:t>
          </a:r>
        </a:p>
      </dgm:t>
    </dgm:pt>
    <dgm:pt modelId="{2FAE09A8-B262-4E2B-8160-79358AADDEA8}" type="parTrans" cxnId="{30D1FC09-C676-481D-B45F-B0F33AC3BCAC}">
      <dgm:prSet/>
      <dgm:spPr/>
      <dgm:t>
        <a:bodyPr/>
        <a:lstStyle/>
        <a:p>
          <a:endParaRPr lang="en-AU" sz="1600"/>
        </a:p>
      </dgm:t>
    </dgm:pt>
    <dgm:pt modelId="{BF1675DE-3928-414C-9115-6B941516641D}" type="sibTrans" cxnId="{30D1FC09-C676-481D-B45F-B0F33AC3BCAC}">
      <dgm:prSet/>
      <dgm:spPr/>
      <dgm:t>
        <a:bodyPr/>
        <a:lstStyle/>
        <a:p>
          <a:endParaRPr lang="en-AU" sz="1600"/>
        </a:p>
      </dgm:t>
    </dgm:pt>
    <dgm:pt modelId="{15ABC6FE-7D18-4D73-A588-CF527E16B992}">
      <dgm:prSet phldrT="[Text]" custT="1"/>
      <dgm:spPr>
        <a:solidFill>
          <a:srgbClr val="FFCCFF"/>
        </a:solidFill>
        <a:ln>
          <a:solidFill>
            <a:schemeClr val="bg1">
              <a:lumMod val="50000"/>
            </a:schemeClr>
          </a:solidFill>
        </a:ln>
      </dgm:spPr>
      <dgm:t>
        <a:bodyPr/>
        <a:lstStyle/>
        <a:p>
          <a:r>
            <a:rPr lang="en-AU" sz="1600">
              <a:solidFill>
                <a:schemeClr val="tx1"/>
              </a:solidFill>
              <a:latin typeface="+mj-lt"/>
            </a:rPr>
            <a:t>5. Re-design</a:t>
          </a:r>
        </a:p>
      </dgm:t>
    </dgm:pt>
    <dgm:pt modelId="{C8933666-4A09-48CB-8F4D-EABFBC1B2D53}" type="parTrans" cxnId="{34DD983F-BA04-46E8-8563-C423F0579515}">
      <dgm:prSet/>
      <dgm:spPr/>
      <dgm:t>
        <a:bodyPr/>
        <a:lstStyle/>
        <a:p>
          <a:endParaRPr lang="en-AU" sz="1600"/>
        </a:p>
      </dgm:t>
    </dgm:pt>
    <dgm:pt modelId="{F1A9FFFB-5EF5-4725-AE8C-7F0E7A56178E}" type="sibTrans" cxnId="{34DD983F-BA04-46E8-8563-C423F0579515}">
      <dgm:prSet/>
      <dgm:spPr/>
      <dgm:t>
        <a:bodyPr/>
        <a:lstStyle/>
        <a:p>
          <a:endParaRPr lang="en-AU" sz="1600"/>
        </a:p>
      </dgm:t>
    </dgm:pt>
    <dgm:pt modelId="{E6CD398D-92D9-48DD-993C-CB0220EE29DF}">
      <dgm:prSet custT="1"/>
      <dgm:spPr>
        <a:solidFill>
          <a:srgbClr val="CCFF99"/>
        </a:solidFill>
        <a:ln>
          <a:solidFill>
            <a:schemeClr val="bg1">
              <a:lumMod val="50000"/>
            </a:schemeClr>
          </a:solidFill>
        </a:ln>
      </dgm:spPr>
      <dgm:t>
        <a:bodyPr/>
        <a:lstStyle/>
        <a:p>
          <a:r>
            <a:rPr lang="en-AU" sz="1600">
              <a:solidFill>
                <a:schemeClr val="tx1"/>
              </a:solidFill>
              <a:latin typeface="+mj-lt"/>
            </a:rPr>
            <a:t>2.</a:t>
          </a:r>
          <a:r>
            <a:rPr lang="en-AU" sz="1600">
              <a:solidFill>
                <a:schemeClr val="tx1"/>
              </a:solidFill>
            </a:rPr>
            <a:t> </a:t>
          </a:r>
          <a:r>
            <a:rPr lang="en-AU" sz="1600">
              <a:solidFill>
                <a:schemeClr val="tx1"/>
              </a:solidFill>
              <a:latin typeface="+mj-lt"/>
            </a:rPr>
            <a:t>Discover</a:t>
          </a:r>
        </a:p>
      </dgm:t>
    </dgm:pt>
    <dgm:pt modelId="{F2A03262-C463-46BA-A8C2-DCA867D00A42}" type="parTrans" cxnId="{A756410B-F4CA-49D2-B42D-5A4767A4DA49}">
      <dgm:prSet/>
      <dgm:spPr/>
      <dgm:t>
        <a:bodyPr/>
        <a:lstStyle/>
        <a:p>
          <a:endParaRPr lang="en-AU" sz="1600"/>
        </a:p>
      </dgm:t>
    </dgm:pt>
    <dgm:pt modelId="{F6A0E614-9196-4F63-86EA-B93F66FCD71F}" type="sibTrans" cxnId="{A756410B-F4CA-49D2-B42D-5A4767A4DA49}">
      <dgm:prSet/>
      <dgm:spPr/>
      <dgm:t>
        <a:bodyPr/>
        <a:lstStyle/>
        <a:p>
          <a:endParaRPr lang="en-AU" sz="1600"/>
        </a:p>
      </dgm:t>
    </dgm:pt>
    <dgm:pt modelId="{52FD2A18-23FD-4DC8-AF23-4129BAB8A99A}">
      <dgm:prSet custT="1"/>
      <dgm:spPr>
        <a:solidFill>
          <a:srgbClr val="FFFF99"/>
        </a:solidFill>
        <a:ln>
          <a:solidFill>
            <a:schemeClr val="bg1">
              <a:lumMod val="50000"/>
            </a:schemeClr>
          </a:solidFill>
        </a:ln>
      </dgm:spPr>
      <dgm:t>
        <a:bodyPr/>
        <a:lstStyle/>
        <a:p>
          <a:r>
            <a:rPr lang="en-AU" sz="1600">
              <a:solidFill>
                <a:schemeClr val="tx1"/>
              </a:solidFill>
              <a:latin typeface="+mj-lt"/>
            </a:rPr>
            <a:t>1</a:t>
          </a:r>
          <a:r>
            <a:rPr lang="en-AU" sz="1600">
              <a:solidFill>
                <a:schemeClr val="tx1"/>
              </a:solidFill>
            </a:rPr>
            <a:t>. </a:t>
          </a:r>
          <a:r>
            <a:rPr lang="en-AU" sz="1600">
              <a:solidFill>
                <a:schemeClr val="tx1"/>
              </a:solidFill>
              <a:latin typeface="+mj-lt"/>
            </a:rPr>
            <a:t>Plan</a:t>
          </a:r>
          <a:r>
            <a:rPr lang="en-AU" sz="1600">
              <a:solidFill>
                <a:schemeClr val="tx1"/>
              </a:solidFill>
            </a:rPr>
            <a:t>	</a:t>
          </a:r>
        </a:p>
      </dgm:t>
    </dgm:pt>
    <dgm:pt modelId="{37306169-D7BD-41B0-AA12-F6A00633BCF4}" type="sibTrans" cxnId="{3D472D93-1836-4284-A2FF-611D72657D86}">
      <dgm:prSet/>
      <dgm:spPr/>
      <dgm:t>
        <a:bodyPr/>
        <a:lstStyle/>
        <a:p>
          <a:endParaRPr lang="en-AU" sz="1600"/>
        </a:p>
      </dgm:t>
    </dgm:pt>
    <dgm:pt modelId="{2FEC45D3-8E86-490B-937B-567A802D00F5}" type="parTrans" cxnId="{3D472D93-1836-4284-A2FF-611D72657D86}">
      <dgm:prSet/>
      <dgm:spPr/>
      <dgm:t>
        <a:bodyPr/>
        <a:lstStyle/>
        <a:p>
          <a:endParaRPr lang="en-AU" sz="1600"/>
        </a:p>
      </dgm:t>
    </dgm:pt>
    <dgm:pt modelId="{D04DE16F-0DC6-461A-A4FD-F6CFE01626E2}" type="pres">
      <dgm:prSet presAssocID="{4CE6D0A2-908F-4A65-A85D-91E23633BB21}" presName="Name0" presStyleCnt="0">
        <dgm:presLayoutVars>
          <dgm:dir/>
          <dgm:animLvl val="lvl"/>
          <dgm:resizeHandles val="exact"/>
        </dgm:presLayoutVars>
      </dgm:prSet>
      <dgm:spPr/>
    </dgm:pt>
    <dgm:pt modelId="{47544F90-D4B9-4246-AF0B-668A49577B6B}" type="pres">
      <dgm:prSet presAssocID="{52FD2A18-23FD-4DC8-AF23-4129BAB8A99A}" presName="parTxOnly" presStyleLbl="node1" presStyleIdx="0" presStyleCnt="5">
        <dgm:presLayoutVars>
          <dgm:chMax val="0"/>
          <dgm:chPref val="0"/>
          <dgm:bulletEnabled val="1"/>
        </dgm:presLayoutVars>
      </dgm:prSet>
      <dgm:spPr/>
      <dgm:t>
        <a:bodyPr/>
        <a:lstStyle/>
        <a:p>
          <a:endParaRPr lang="en-AU"/>
        </a:p>
      </dgm:t>
    </dgm:pt>
    <dgm:pt modelId="{AF821242-6234-406F-BC0D-A50C6470866D}" type="pres">
      <dgm:prSet presAssocID="{37306169-D7BD-41B0-AA12-F6A00633BCF4}" presName="parTxOnlySpace" presStyleCnt="0"/>
      <dgm:spPr/>
    </dgm:pt>
    <dgm:pt modelId="{3417A490-707F-4443-8A78-6830BF63DBDF}" type="pres">
      <dgm:prSet presAssocID="{E6CD398D-92D9-48DD-993C-CB0220EE29DF}" presName="parTxOnly" presStyleLbl="node1" presStyleIdx="1" presStyleCnt="5">
        <dgm:presLayoutVars>
          <dgm:chMax val="0"/>
          <dgm:chPref val="0"/>
          <dgm:bulletEnabled val="1"/>
        </dgm:presLayoutVars>
      </dgm:prSet>
      <dgm:spPr/>
      <dgm:t>
        <a:bodyPr/>
        <a:lstStyle/>
        <a:p>
          <a:endParaRPr lang="en-AU"/>
        </a:p>
      </dgm:t>
    </dgm:pt>
    <dgm:pt modelId="{E214D377-21F2-4A31-BB62-EC9E97564A4E}" type="pres">
      <dgm:prSet presAssocID="{F6A0E614-9196-4F63-86EA-B93F66FCD71F}" presName="parTxOnlySpace" presStyleCnt="0"/>
      <dgm:spPr/>
    </dgm:pt>
    <dgm:pt modelId="{B67306A5-C23A-42CC-A937-C526A2C158F8}" type="pres">
      <dgm:prSet presAssocID="{9DDC3CFF-8A2E-4B8D-B910-99966E8B231C}" presName="parTxOnly" presStyleLbl="node1" presStyleIdx="2" presStyleCnt="5">
        <dgm:presLayoutVars>
          <dgm:chMax val="0"/>
          <dgm:chPref val="0"/>
          <dgm:bulletEnabled val="1"/>
        </dgm:presLayoutVars>
      </dgm:prSet>
      <dgm:spPr/>
      <dgm:t>
        <a:bodyPr/>
        <a:lstStyle/>
        <a:p>
          <a:endParaRPr lang="en-AU"/>
        </a:p>
      </dgm:t>
    </dgm:pt>
    <dgm:pt modelId="{91132CFF-9B77-4115-8028-CF40330EAFFE}" type="pres">
      <dgm:prSet presAssocID="{C2A8D1A5-DB1B-41DA-B243-EF9747214A91}" presName="parTxOnlySpace" presStyleCnt="0"/>
      <dgm:spPr/>
    </dgm:pt>
    <dgm:pt modelId="{10AC5826-A518-4251-B560-F486FB0B83E8}" type="pres">
      <dgm:prSet presAssocID="{B98191E5-8F26-4E73-A219-ADD0A49DDA13}" presName="parTxOnly" presStyleLbl="node1" presStyleIdx="3" presStyleCnt="5">
        <dgm:presLayoutVars>
          <dgm:chMax val="0"/>
          <dgm:chPref val="0"/>
          <dgm:bulletEnabled val="1"/>
        </dgm:presLayoutVars>
      </dgm:prSet>
      <dgm:spPr/>
      <dgm:t>
        <a:bodyPr/>
        <a:lstStyle/>
        <a:p>
          <a:endParaRPr lang="en-AU"/>
        </a:p>
      </dgm:t>
    </dgm:pt>
    <dgm:pt modelId="{F62B90F2-97CB-46AA-AF77-3D73D2AD0A1C}" type="pres">
      <dgm:prSet presAssocID="{BF1675DE-3928-414C-9115-6B941516641D}" presName="parTxOnlySpace" presStyleCnt="0"/>
      <dgm:spPr/>
    </dgm:pt>
    <dgm:pt modelId="{BA0DB53F-5748-45D2-98C1-A8DB92541CBD}" type="pres">
      <dgm:prSet presAssocID="{15ABC6FE-7D18-4D73-A588-CF527E16B992}" presName="parTxOnly" presStyleLbl="node1" presStyleIdx="4" presStyleCnt="5">
        <dgm:presLayoutVars>
          <dgm:chMax val="0"/>
          <dgm:chPref val="0"/>
          <dgm:bulletEnabled val="1"/>
        </dgm:presLayoutVars>
      </dgm:prSet>
      <dgm:spPr/>
      <dgm:t>
        <a:bodyPr/>
        <a:lstStyle/>
        <a:p>
          <a:endParaRPr lang="en-AU"/>
        </a:p>
      </dgm:t>
    </dgm:pt>
  </dgm:ptLst>
  <dgm:cxnLst>
    <dgm:cxn modelId="{30D1FC09-C676-481D-B45F-B0F33AC3BCAC}" srcId="{4CE6D0A2-908F-4A65-A85D-91E23633BB21}" destId="{B98191E5-8F26-4E73-A219-ADD0A49DDA13}" srcOrd="3" destOrd="0" parTransId="{2FAE09A8-B262-4E2B-8160-79358AADDEA8}" sibTransId="{BF1675DE-3928-414C-9115-6B941516641D}"/>
    <dgm:cxn modelId="{3668B8D5-FB7A-4806-8E59-635CBC05E232}" type="presOf" srcId="{E6CD398D-92D9-48DD-993C-CB0220EE29DF}" destId="{3417A490-707F-4443-8A78-6830BF63DBDF}" srcOrd="0" destOrd="0" presId="urn:microsoft.com/office/officeart/2005/8/layout/chevron1"/>
    <dgm:cxn modelId="{B534684A-D24F-44D5-B6D0-123B4CC0790F}" type="presOf" srcId="{9DDC3CFF-8A2E-4B8D-B910-99966E8B231C}" destId="{B67306A5-C23A-42CC-A937-C526A2C158F8}" srcOrd="0" destOrd="0" presId="urn:microsoft.com/office/officeart/2005/8/layout/chevron1"/>
    <dgm:cxn modelId="{F2E8ADF3-0034-42D7-831A-434949835C81}" type="presOf" srcId="{15ABC6FE-7D18-4D73-A588-CF527E16B992}" destId="{BA0DB53F-5748-45D2-98C1-A8DB92541CBD}" srcOrd="0" destOrd="0" presId="urn:microsoft.com/office/officeart/2005/8/layout/chevron1"/>
    <dgm:cxn modelId="{A756410B-F4CA-49D2-B42D-5A4767A4DA49}" srcId="{4CE6D0A2-908F-4A65-A85D-91E23633BB21}" destId="{E6CD398D-92D9-48DD-993C-CB0220EE29DF}" srcOrd="1" destOrd="0" parTransId="{F2A03262-C463-46BA-A8C2-DCA867D00A42}" sibTransId="{F6A0E614-9196-4F63-86EA-B93F66FCD71F}"/>
    <dgm:cxn modelId="{34DD983F-BA04-46E8-8563-C423F0579515}" srcId="{4CE6D0A2-908F-4A65-A85D-91E23633BB21}" destId="{15ABC6FE-7D18-4D73-A588-CF527E16B992}" srcOrd="4" destOrd="0" parTransId="{C8933666-4A09-48CB-8F4D-EABFBC1B2D53}" sibTransId="{F1A9FFFB-5EF5-4725-AE8C-7F0E7A56178E}"/>
    <dgm:cxn modelId="{371C1F17-36CE-47FF-9A9A-CE547C243E8A}" srcId="{4CE6D0A2-908F-4A65-A85D-91E23633BB21}" destId="{9DDC3CFF-8A2E-4B8D-B910-99966E8B231C}" srcOrd="2" destOrd="0" parTransId="{589CAC9C-E2A3-4833-983C-855DE07ACF0B}" sibTransId="{C2A8D1A5-DB1B-41DA-B243-EF9747214A91}"/>
    <dgm:cxn modelId="{C325F621-0F85-4CCA-918D-7936BA881534}" type="presOf" srcId="{B98191E5-8F26-4E73-A219-ADD0A49DDA13}" destId="{10AC5826-A518-4251-B560-F486FB0B83E8}" srcOrd="0" destOrd="0" presId="urn:microsoft.com/office/officeart/2005/8/layout/chevron1"/>
    <dgm:cxn modelId="{88E4C2F1-A732-47A3-B86A-6A1FDEB10B4B}" type="presOf" srcId="{4CE6D0A2-908F-4A65-A85D-91E23633BB21}" destId="{D04DE16F-0DC6-461A-A4FD-F6CFE01626E2}" srcOrd="0" destOrd="0" presId="urn:microsoft.com/office/officeart/2005/8/layout/chevron1"/>
    <dgm:cxn modelId="{3D472D93-1836-4284-A2FF-611D72657D86}" srcId="{4CE6D0A2-908F-4A65-A85D-91E23633BB21}" destId="{52FD2A18-23FD-4DC8-AF23-4129BAB8A99A}" srcOrd="0" destOrd="0" parTransId="{2FEC45D3-8E86-490B-937B-567A802D00F5}" sibTransId="{37306169-D7BD-41B0-AA12-F6A00633BCF4}"/>
    <dgm:cxn modelId="{C9DCA8C2-643D-4EE1-8575-3E94ED9C22E9}" type="presOf" srcId="{52FD2A18-23FD-4DC8-AF23-4129BAB8A99A}" destId="{47544F90-D4B9-4246-AF0B-668A49577B6B}" srcOrd="0" destOrd="0" presId="urn:microsoft.com/office/officeart/2005/8/layout/chevron1"/>
    <dgm:cxn modelId="{7C637659-449B-4A23-B893-D602B9E0EBB2}" type="presParOf" srcId="{D04DE16F-0DC6-461A-A4FD-F6CFE01626E2}" destId="{47544F90-D4B9-4246-AF0B-668A49577B6B}" srcOrd="0" destOrd="0" presId="urn:microsoft.com/office/officeart/2005/8/layout/chevron1"/>
    <dgm:cxn modelId="{FCF185F2-A15F-4F8F-819A-BF0A05C04CF2}" type="presParOf" srcId="{D04DE16F-0DC6-461A-A4FD-F6CFE01626E2}" destId="{AF821242-6234-406F-BC0D-A50C6470866D}" srcOrd="1" destOrd="0" presId="urn:microsoft.com/office/officeart/2005/8/layout/chevron1"/>
    <dgm:cxn modelId="{EB0C1AEA-07F5-48D2-B8C0-A52B9D1A9B5D}" type="presParOf" srcId="{D04DE16F-0DC6-461A-A4FD-F6CFE01626E2}" destId="{3417A490-707F-4443-8A78-6830BF63DBDF}" srcOrd="2" destOrd="0" presId="urn:microsoft.com/office/officeart/2005/8/layout/chevron1"/>
    <dgm:cxn modelId="{9060B137-AB97-45F3-8939-AB5B651BE143}" type="presParOf" srcId="{D04DE16F-0DC6-461A-A4FD-F6CFE01626E2}" destId="{E214D377-21F2-4A31-BB62-EC9E97564A4E}" srcOrd="3" destOrd="0" presId="urn:microsoft.com/office/officeart/2005/8/layout/chevron1"/>
    <dgm:cxn modelId="{D075DCE4-4A05-41BE-84C3-A3555BB9D042}" type="presParOf" srcId="{D04DE16F-0DC6-461A-A4FD-F6CFE01626E2}" destId="{B67306A5-C23A-42CC-A937-C526A2C158F8}" srcOrd="4" destOrd="0" presId="urn:microsoft.com/office/officeart/2005/8/layout/chevron1"/>
    <dgm:cxn modelId="{305AEF93-D237-44C3-B6D8-304788EC1E54}" type="presParOf" srcId="{D04DE16F-0DC6-461A-A4FD-F6CFE01626E2}" destId="{91132CFF-9B77-4115-8028-CF40330EAFFE}" srcOrd="5" destOrd="0" presId="urn:microsoft.com/office/officeart/2005/8/layout/chevron1"/>
    <dgm:cxn modelId="{1E8C311F-5100-4536-AE63-31D2C04A3329}" type="presParOf" srcId="{D04DE16F-0DC6-461A-A4FD-F6CFE01626E2}" destId="{10AC5826-A518-4251-B560-F486FB0B83E8}" srcOrd="6" destOrd="0" presId="urn:microsoft.com/office/officeart/2005/8/layout/chevron1"/>
    <dgm:cxn modelId="{EE4A6720-3CEF-4256-A2EF-6FDDE5ABE421}" type="presParOf" srcId="{D04DE16F-0DC6-461A-A4FD-F6CFE01626E2}" destId="{F62B90F2-97CB-46AA-AF77-3D73D2AD0A1C}" srcOrd="7" destOrd="0" presId="urn:microsoft.com/office/officeart/2005/8/layout/chevron1"/>
    <dgm:cxn modelId="{ADEFC995-B443-4BB8-8CB5-58954E008026}" type="presParOf" srcId="{D04DE16F-0DC6-461A-A4FD-F6CFE01626E2}" destId="{BA0DB53F-5748-45D2-98C1-A8DB92541CBD}" srcOrd="8"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F145FE-65DC-4592-AAD7-C84110E2B330}" type="doc">
      <dgm:prSet loTypeId="urn:microsoft.com/office/officeart/2005/8/layout/hProcess4" loCatId="process" qsTypeId="urn:microsoft.com/office/officeart/2005/8/quickstyle/simple1" qsCatId="simple" csTypeId="urn:microsoft.com/office/officeart/2005/8/colors/colorful4" csCatId="colorful" phldr="1"/>
      <dgm:spPr/>
      <dgm:t>
        <a:bodyPr/>
        <a:lstStyle/>
        <a:p>
          <a:endParaRPr lang="en-AU"/>
        </a:p>
      </dgm:t>
    </dgm:pt>
    <dgm:pt modelId="{2044C21B-0C31-47E3-A0A4-D490C56E342D}">
      <dgm:prSet phldrT="[Text]"/>
      <dgm:spPr/>
      <dgm:t>
        <a:bodyPr/>
        <a:lstStyle/>
        <a:p>
          <a:r>
            <a:rPr lang="en-AU" dirty="0" smtClean="0"/>
            <a:t>Plan</a:t>
          </a:r>
          <a:endParaRPr lang="en-AU" dirty="0"/>
        </a:p>
      </dgm:t>
    </dgm:pt>
    <dgm:pt modelId="{3EFEB35B-E657-46C3-ACE6-D090BB58AA3F}" type="parTrans" cxnId="{06541144-D6B5-481D-AB6A-2263C051F6CD}">
      <dgm:prSet/>
      <dgm:spPr/>
      <dgm:t>
        <a:bodyPr/>
        <a:lstStyle/>
        <a:p>
          <a:endParaRPr lang="en-AU"/>
        </a:p>
      </dgm:t>
    </dgm:pt>
    <dgm:pt modelId="{51705848-F392-4324-9935-4B4026208C56}" type="sibTrans" cxnId="{06541144-D6B5-481D-AB6A-2263C051F6CD}">
      <dgm:prSet/>
      <dgm:spPr/>
      <dgm:t>
        <a:bodyPr/>
        <a:lstStyle/>
        <a:p>
          <a:endParaRPr lang="en-AU"/>
        </a:p>
      </dgm:t>
    </dgm:pt>
    <dgm:pt modelId="{D43ECE37-A544-405D-A03D-60B0C4FD1A69}">
      <dgm:prSet phldrT="[Text]"/>
      <dgm:spPr/>
      <dgm:t>
        <a:bodyPr/>
        <a:lstStyle/>
        <a:p>
          <a:r>
            <a:rPr lang="en-AU" dirty="0" smtClean="0"/>
            <a:t>Planning workshop</a:t>
          </a:r>
          <a:endParaRPr lang="en-AU" dirty="0"/>
        </a:p>
      </dgm:t>
    </dgm:pt>
    <dgm:pt modelId="{45EE7D9D-8005-4D05-9A83-6E1E1B8F8662}" type="parTrans" cxnId="{6BE0EC4C-4158-4F6D-B948-D1FEF0FC4A42}">
      <dgm:prSet/>
      <dgm:spPr/>
      <dgm:t>
        <a:bodyPr/>
        <a:lstStyle/>
        <a:p>
          <a:endParaRPr lang="en-AU"/>
        </a:p>
      </dgm:t>
    </dgm:pt>
    <dgm:pt modelId="{47AE02D8-87F7-4880-96B1-7DC7B4974A00}" type="sibTrans" cxnId="{6BE0EC4C-4158-4F6D-B948-D1FEF0FC4A42}">
      <dgm:prSet/>
      <dgm:spPr/>
      <dgm:t>
        <a:bodyPr/>
        <a:lstStyle/>
        <a:p>
          <a:endParaRPr lang="en-AU"/>
        </a:p>
      </dgm:t>
    </dgm:pt>
    <dgm:pt modelId="{8FD4453E-8389-48C6-81AB-974348C89582}">
      <dgm:prSet phldrT="[Text]"/>
      <dgm:spPr/>
      <dgm:t>
        <a:bodyPr/>
        <a:lstStyle/>
        <a:p>
          <a:r>
            <a:rPr lang="en-AU" dirty="0" smtClean="0"/>
            <a:t>Discover</a:t>
          </a:r>
          <a:endParaRPr lang="en-AU" dirty="0"/>
        </a:p>
      </dgm:t>
    </dgm:pt>
    <dgm:pt modelId="{E380F1F9-97E9-4EA8-BC27-FF3EAA9FCF9E}" type="parTrans" cxnId="{A31DF865-DF2D-4061-AD66-EDD5F6934690}">
      <dgm:prSet/>
      <dgm:spPr/>
      <dgm:t>
        <a:bodyPr/>
        <a:lstStyle/>
        <a:p>
          <a:endParaRPr lang="en-AU"/>
        </a:p>
      </dgm:t>
    </dgm:pt>
    <dgm:pt modelId="{18F3585C-C350-4D3E-BD6D-AAD2EAE864FD}" type="sibTrans" cxnId="{A31DF865-DF2D-4061-AD66-EDD5F6934690}">
      <dgm:prSet/>
      <dgm:spPr/>
      <dgm:t>
        <a:bodyPr/>
        <a:lstStyle/>
        <a:p>
          <a:endParaRPr lang="en-AU"/>
        </a:p>
      </dgm:t>
    </dgm:pt>
    <dgm:pt modelId="{72A20B83-88EB-48A2-9064-F330956A76BF}">
      <dgm:prSet phldrT="[Text]"/>
      <dgm:spPr/>
      <dgm:t>
        <a:bodyPr/>
        <a:lstStyle/>
        <a:p>
          <a:r>
            <a:rPr lang="en-AU" dirty="0" smtClean="0"/>
            <a:t>Data collection</a:t>
          </a:r>
          <a:endParaRPr lang="en-AU" dirty="0"/>
        </a:p>
      </dgm:t>
    </dgm:pt>
    <dgm:pt modelId="{1FBF59D4-5372-499A-B796-5163E43395DD}" type="parTrans" cxnId="{52DC90C9-E7D8-404C-8827-B90587637CD5}">
      <dgm:prSet/>
      <dgm:spPr/>
      <dgm:t>
        <a:bodyPr/>
        <a:lstStyle/>
        <a:p>
          <a:endParaRPr lang="en-AU"/>
        </a:p>
      </dgm:t>
    </dgm:pt>
    <dgm:pt modelId="{212439F6-E8BF-45D6-8094-A30C23642062}" type="sibTrans" cxnId="{52DC90C9-E7D8-404C-8827-B90587637CD5}">
      <dgm:prSet/>
      <dgm:spPr/>
      <dgm:t>
        <a:bodyPr/>
        <a:lstStyle/>
        <a:p>
          <a:endParaRPr lang="en-AU"/>
        </a:p>
      </dgm:t>
    </dgm:pt>
    <dgm:pt modelId="{928A2AB3-F411-4014-9F85-10BD8480BF78}">
      <dgm:prSet phldrT="[Text]"/>
      <dgm:spPr/>
      <dgm:t>
        <a:bodyPr/>
        <a:lstStyle/>
        <a:p>
          <a:r>
            <a:rPr lang="en-AU" dirty="0" smtClean="0"/>
            <a:t>Report</a:t>
          </a:r>
          <a:endParaRPr lang="en-AU" dirty="0"/>
        </a:p>
      </dgm:t>
    </dgm:pt>
    <dgm:pt modelId="{17209236-59D7-4952-A996-EF9CD63FC306}" type="parTrans" cxnId="{0A9F6F84-36CE-4A4E-BF7D-1AA0C22B66E1}">
      <dgm:prSet/>
      <dgm:spPr/>
      <dgm:t>
        <a:bodyPr/>
        <a:lstStyle/>
        <a:p>
          <a:endParaRPr lang="en-AU"/>
        </a:p>
      </dgm:t>
    </dgm:pt>
    <dgm:pt modelId="{23262635-D503-4D1B-BC39-5E38236A984B}" type="sibTrans" cxnId="{0A9F6F84-36CE-4A4E-BF7D-1AA0C22B66E1}">
      <dgm:prSet/>
      <dgm:spPr/>
      <dgm:t>
        <a:bodyPr/>
        <a:lstStyle/>
        <a:p>
          <a:endParaRPr lang="en-AU"/>
        </a:p>
      </dgm:t>
    </dgm:pt>
    <dgm:pt modelId="{4BC0198D-B804-47B5-88E2-BF75E3BE3B8E}">
      <dgm:prSet phldrT="[Text]"/>
      <dgm:spPr/>
      <dgm:t>
        <a:bodyPr/>
        <a:lstStyle/>
        <a:p>
          <a:r>
            <a:rPr lang="en-AU" dirty="0" smtClean="0"/>
            <a:t>Report</a:t>
          </a:r>
          <a:endParaRPr lang="en-AU" dirty="0"/>
        </a:p>
      </dgm:t>
    </dgm:pt>
    <dgm:pt modelId="{EDE0F3AB-F6BE-434B-8B25-4D2D8F9597A9}" type="parTrans" cxnId="{AE438869-2534-456F-B004-BED092A987C3}">
      <dgm:prSet/>
      <dgm:spPr/>
      <dgm:t>
        <a:bodyPr/>
        <a:lstStyle/>
        <a:p>
          <a:endParaRPr lang="en-AU"/>
        </a:p>
      </dgm:t>
    </dgm:pt>
    <dgm:pt modelId="{E76C4720-4180-4F9F-AE05-677B9AD4C003}" type="sibTrans" cxnId="{AE438869-2534-456F-B004-BED092A987C3}">
      <dgm:prSet/>
      <dgm:spPr/>
      <dgm:t>
        <a:bodyPr/>
        <a:lstStyle/>
        <a:p>
          <a:endParaRPr lang="en-AU"/>
        </a:p>
      </dgm:t>
    </dgm:pt>
    <dgm:pt modelId="{0BF737DC-B70C-466E-ABCD-D30E8BA13A8B}" type="pres">
      <dgm:prSet presAssocID="{D9F145FE-65DC-4592-AAD7-C84110E2B330}" presName="Name0" presStyleCnt="0">
        <dgm:presLayoutVars>
          <dgm:dir/>
          <dgm:animLvl val="lvl"/>
          <dgm:resizeHandles val="exact"/>
        </dgm:presLayoutVars>
      </dgm:prSet>
      <dgm:spPr/>
      <dgm:t>
        <a:bodyPr/>
        <a:lstStyle/>
        <a:p>
          <a:endParaRPr lang="en-AU"/>
        </a:p>
      </dgm:t>
    </dgm:pt>
    <dgm:pt modelId="{3B9C9FAD-1380-4133-8E33-428B5B9C42F8}" type="pres">
      <dgm:prSet presAssocID="{D9F145FE-65DC-4592-AAD7-C84110E2B330}" presName="tSp" presStyleCnt="0"/>
      <dgm:spPr/>
    </dgm:pt>
    <dgm:pt modelId="{BC2D9A51-4C53-4D05-8B53-1F1C2DEE068F}" type="pres">
      <dgm:prSet presAssocID="{D9F145FE-65DC-4592-AAD7-C84110E2B330}" presName="bSp" presStyleCnt="0"/>
      <dgm:spPr/>
    </dgm:pt>
    <dgm:pt modelId="{071F5125-3CBE-4BB5-9318-5E729FA82090}" type="pres">
      <dgm:prSet presAssocID="{D9F145FE-65DC-4592-AAD7-C84110E2B330}" presName="process" presStyleCnt="0"/>
      <dgm:spPr/>
    </dgm:pt>
    <dgm:pt modelId="{B4868CA6-AE6E-4DC9-8108-7E6132B1BDAE}" type="pres">
      <dgm:prSet presAssocID="{2044C21B-0C31-47E3-A0A4-D490C56E342D}" presName="composite1" presStyleCnt="0"/>
      <dgm:spPr/>
    </dgm:pt>
    <dgm:pt modelId="{E734F1F6-4E16-412D-9E49-55016A65CA58}" type="pres">
      <dgm:prSet presAssocID="{2044C21B-0C31-47E3-A0A4-D490C56E342D}" presName="dummyNode1" presStyleLbl="node1" presStyleIdx="0" presStyleCnt="3"/>
      <dgm:spPr/>
    </dgm:pt>
    <dgm:pt modelId="{E253DCB5-05AF-40FB-9A39-4150D8F0AADF}" type="pres">
      <dgm:prSet presAssocID="{2044C21B-0C31-47E3-A0A4-D490C56E342D}" presName="childNode1" presStyleLbl="bgAcc1" presStyleIdx="0" presStyleCnt="3">
        <dgm:presLayoutVars>
          <dgm:bulletEnabled val="1"/>
        </dgm:presLayoutVars>
      </dgm:prSet>
      <dgm:spPr/>
      <dgm:t>
        <a:bodyPr/>
        <a:lstStyle/>
        <a:p>
          <a:endParaRPr lang="en-AU"/>
        </a:p>
      </dgm:t>
    </dgm:pt>
    <dgm:pt modelId="{500BE4C3-5678-4191-ACF8-7FCC77E9EE33}" type="pres">
      <dgm:prSet presAssocID="{2044C21B-0C31-47E3-A0A4-D490C56E342D}" presName="childNode1tx" presStyleLbl="bgAcc1" presStyleIdx="0" presStyleCnt="3">
        <dgm:presLayoutVars>
          <dgm:bulletEnabled val="1"/>
        </dgm:presLayoutVars>
      </dgm:prSet>
      <dgm:spPr/>
      <dgm:t>
        <a:bodyPr/>
        <a:lstStyle/>
        <a:p>
          <a:endParaRPr lang="en-AU"/>
        </a:p>
      </dgm:t>
    </dgm:pt>
    <dgm:pt modelId="{210F29EA-E374-4A64-8615-1ECA0549230D}" type="pres">
      <dgm:prSet presAssocID="{2044C21B-0C31-47E3-A0A4-D490C56E342D}" presName="parentNode1" presStyleLbl="node1" presStyleIdx="0" presStyleCnt="3">
        <dgm:presLayoutVars>
          <dgm:chMax val="1"/>
          <dgm:bulletEnabled val="1"/>
        </dgm:presLayoutVars>
      </dgm:prSet>
      <dgm:spPr/>
      <dgm:t>
        <a:bodyPr/>
        <a:lstStyle/>
        <a:p>
          <a:endParaRPr lang="en-AU"/>
        </a:p>
      </dgm:t>
    </dgm:pt>
    <dgm:pt modelId="{F337052E-A1CD-4DD4-9AD2-2A520B921CB8}" type="pres">
      <dgm:prSet presAssocID="{2044C21B-0C31-47E3-A0A4-D490C56E342D}" presName="connSite1" presStyleCnt="0"/>
      <dgm:spPr/>
    </dgm:pt>
    <dgm:pt modelId="{0D31B709-C635-4A87-B027-21A3F5B4FE54}" type="pres">
      <dgm:prSet presAssocID="{51705848-F392-4324-9935-4B4026208C56}" presName="Name9" presStyleLbl="sibTrans2D1" presStyleIdx="0" presStyleCnt="2"/>
      <dgm:spPr/>
      <dgm:t>
        <a:bodyPr/>
        <a:lstStyle/>
        <a:p>
          <a:endParaRPr lang="en-AU"/>
        </a:p>
      </dgm:t>
    </dgm:pt>
    <dgm:pt modelId="{2FF82DFE-BD3E-4E2A-80E3-124123B40918}" type="pres">
      <dgm:prSet presAssocID="{8FD4453E-8389-48C6-81AB-974348C89582}" presName="composite2" presStyleCnt="0"/>
      <dgm:spPr/>
    </dgm:pt>
    <dgm:pt modelId="{C9474ED0-E7F6-4F09-BF8C-5A719420E722}" type="pres">
      <dgm:prSet presAssocID="{8FD4453E-8389-48C6-81AB-974348C89582}" presName="dummyNode2" presStyleLbl="node1" presStyleIdx="0" presStyleCnt="3"/>
      <dgm:spPr/>
    </dgm:pt>
    <dgm:pt modelId="{328976B1-F7FA-4B04-997B-A465DD8BBD87}" type="pres">
      <dgm:prSet presAssocID="{8FD4453E-8389-48C6-81AB-974348C89582}" presName="childNode2" presStyleLbl="bgAcc1" presStyleIdx="1" presStyleCnt="3">
        <dgm:presLayoutVars>
          <dgm:bulletEnabled val="1"/>
        </dgm:presLayoutVars>
      </dgm:prSet>
      <dgm:spPr/>
      <dgm:t>
        <a:bodyPr/>
        <a:lstStyle/>
        <a:p>
          <a:endParaRPr lang="en-AU"/>
        </a:p>
      </dgm:t>
    </dgm:pt>
    <dgm:pt modelId="{76CE927E-BC09-4396-B1ED-E1441F294ADB}" type="pres">
      <dgm:prSet presAssocID="{8FD4453E-8389-48C6-81AB-974348C89582}" presName="childNode2tx" presStyleLbl="bgAcc1" presStyleIdx="1" presStyleCnt="3">
        <dgm:presLayoutVars>
          <dgm:bulletEnabled val="1"/>
        </dgm:presLayoutVars>
      </dgm:prSet>
      <dgm:spPr/>
      <dgm:t>
        <a:bodyPr/>
        <a:lstStyle/>
        <a:p>
          <a:endParaRPr lang="en-AU"/>
        </a:p>
      </dgm:t>
    </dgm:pt>
    <dgm:pt modelId="{DB2BEA4F-AD22-4D59-B7EB-2C50948D1A15}" type="pres">
      <dgm:prSet presAssocID="{8FD4453E-8389-48C6-81AB-974348C89582}" presName="parentNode2" presStyleLbl="node1" presStyleIdx="1" presStyleCnt="3">
        <dgm:presLayoutVars>
          <dgm:chMax val="0"/>
          <dgm:bulletEnabled val="1"/>
        </dgm:presLayoutVars>
      </dgm:prSet>
      <dgm:spPr/>
      <dgm:t>
        <a:bodyPr/>
        <a:lstStyle/>
        <a:p>
          <a:endParaRPr lang="en-AU"/>
        </a:p>
      </dgm:t>
    </dgm:pt>
    <dgm:pt modelId="{C3557E9A-DF6E-4BB7-B986-D5AB93B5C400}" type="pres">
      <dgm:prSet presAssocID="{8FD4453E-8389-48C6-81AB-974348C89582}" presName="connSite2" presStyleCnt="0"/>
      <dgm:spPr/>
    </dgm:pt>
    <dgm:pt modelId="{74EA60F0-151B-4F2B-A55A-03647512A527}" type="pres">
      <dgm:prSet presAssocID="{18F3585C-C350-4D3E-BD6D-AAD2EAE864FD}" presName="Name18" presStyleLbl="sibTrans2D1" presStyleIdx="1" presStyleCnt="2"/>
      <dgm:spPr/>
      <dgm:t>
        <a:bodyPr/>
        <a:lstStyle/>
        <a:p>
          <a:endParaRPr lang="en-AU"/>
        </a:p>
      </dgm:t>
    </dgm:pt>
    <dgm:pt modelId="{64450D30-E3B1-4472-B9B5-374CEB834422}" type="pres">
      <dgm:prSet presAssocID="{928A2AB3-F411-4014-9F85-10BD8480BF78}" presName="composite1" presStyleCnt="0"/>
      <dgm:spPr/>
    </dgm:pt>
    <dgm:pt modelId="{BD0B07D3-ED21-4860-B42E-C4ABF125196E}" type="pres">
      <dgm:prSet presAssocID="{928A2AB3-F411-4014-9F85-10BD8480BF78}" presName="dummyNode1" presStyleLbl="node1" presStyleIdx="1" presStyleCnt="3"/>
      <dgm:spPr/>
    </dgm:pt>
    <dgm:pt modelId="{3B91BA7F-EF65-4BEB-9CD3-735FE4518500}" type="pres">
      <dgm:prSet presAssocID="{928A2AB3-F411-4014-9F85-10BD8480BF78}" presName="childNode1" presStyleLbl="bgAcc1" presStyleIdx="2" presStyleCnt="3" custLinFactNeighborY="7983">
        <dgm:presLayoutVars>
          <dgm:bulletEnabled val="1"/>
        </dgm:presLayoutVars>
      </dgm:prSet>
      <dgm:spPr/>
      <dgm:t>
        <a:bodyPr/>
        <a:lstStyle/>
        <a:p>
          <a:endParaRPr lang="en-AU"/>
        </a:p>
      </dgm:t>
    </dgm:pt>
    <dgm:pt modelId="{967E94DF-2455-40B4-B5A9-61AA80A3FBA1}" type="pres">
      <dgm:prSet presAssocID="{928A2AB3-F411-4014-9F85-10BD8480BF78}" presName="childNode1tx" presStyleLbl="bgAcc1" presStyleIdx="2" presStyleCnt="3">
        <dgm:presLayoutVars>
          <dgm:bulletEnabled val="1"/>
        </dgm:presLayoutVars>
      </dgm:prSet>
      <dgm:spPr/>
      <dgm:t>
        <a:bodyPr/>
        <a:lstStyle/>
        <a:p>
          <a:endParaRPr lang="en-AU"/>
        </a:p>
      </dgm:t>
    </dgm:pt>
    <dgm:pt modelId="{07CCB616-705E-4F7D-BE6F-568EF493E134}" type="pres">
      <dgm:prSet presAssocID="{928A2AB3-F411-4014-9F85-10BD8480BF78}" presName="parentNode1" presStyleLbl="node1" presStyleIdx="2" presStyleCnt="3">
        <dgm:presLayoutVars>
          <dgm:chMax val="1"/>
          <dgm:bulletEnabled val="1"/>
        </dgm:presLayoutVars>
      </dgm:prSet>
      <dgm:spPr/>
      <dgm:t>
        <a:bodyPr/>
        <a:lstStyle/>
        <a:p>
          <a:endParaRPr lang="en-AU"/>
        </a:p>
      </dgm:t>
    </dgm:pt>
    <dgm:pt modelId="{AA85C974-CB69-4883-84F6-1C8CAB5A2503}" type="pres">
      <dgm:prSet presAssocID="{928A2AB3-F411-4014-9F85-10BD8480BF78}" presName="connSite1" presStyleCnt="0"/>
      <dgm:spPr/>
    </dgm:pt>
  </dgm:ptLst>
  <dgm:cxnLst>
    <dgm:cxn modelId="{A220794D-AB95-40D5-AE5A-05EDD853B0A8}" type="presOf" srcId="{72A20B83-88EB-48A2-9064-F330956A76BF}" destId="{76CE927E-BC09-4396-B1ED-E1441F294ADB}" srcOrd="1" destOrd="0" presId="urn:microsoft.com/office/officeart/2005/8/layout/hProcess4"/>
    <dgm:cxn modelId="{A31DF865-DF2D-4061-AD66-EDD5F6934690}" srcId="{D9F145FE-65DC-4592-AAD7-C84110E2B330}" destId="{8FD4453E-8389-48C6-81AB-974348C89582}" srcOrd="1" destOrd="0" parTransId="{E380F1F9-97E9-4EA8-BC27-FF3EAA9FCF9E}" sibTransId="{18F3585C-C350-4D3E-BD6D-AAD2EAE864FD}"/>
    <dgm:cxn modelId="{F8E85AD4-D7C1-436F-957B-420C109B88BC}" type="presOf" srcId="{51705848-F392-4324-9935-4B4026208C56}" destId="{0D31B709-C635-4A87-B027-21A3F5B4FE54}" srcOrd="0" destOrd="0" presId="urn:microsoft.com/office/officeart/2005/8/layout/hProcess4"/>
    <dgm:cxn modelId="{52DC90C9-E7D8-404C-8827-B90587637CD5}" srcId="{8FD4453E-8389-48C6-81AB-974348C89582}" destId="{72A20B83-88EB-48A2-9064-F330956A76BF}" srcOrd="0" destOrd="0" parTransId="{1FBF59D4-5372-499A-B796-5163E43395DD}" sibTransId="{212439F6-E8BF-45D6-8094-A30C23642062}"/>
    <dgm:cxn modelId="{33EB2344-27F2-4E39-9CFB-7ABADDD2D8BD}" type="presOf" srcId="{8FD4453E-8389-48C6-81AB-974348C89582}" destId="{DB2BEA4F-AD22-4D59-B7EB-2C50948D1A15}" srcOrd="0" destOrd="0" presId="urn:microsoft.com/office/officeart/2005/8/layout/hProcess4"/>
    <dgm:cxn modelId="{5F3AF021-DD37-4EF4-B4F7-468FC10FC392}" type="presOf" srcId="{D9F145FE-65DC-4592-AAD7-C84110E2B330}" destId="{0BF737DC-B70C-466E-ABCD-D30E8BA13A8B}" srcOrd="0" destOrd="0" presId="urn:microsoft.com/office/officeart/2005/8/layout/hProcess4"/>
    <dgm:cxn modelId="{8E47C3E0-F6A2-4C6E-B55C-5B03141AEC2F}" type="presOf" srcId="{4BC0198D-B804-47B5-88E2-BF75E3BE3B8E}" destId="{3B91BA7F-EF65-4BEB-9CD3-735FE4518500}" srcOrd="0" destOrd="0" presId="urn:microsoft.com/office/officeart/2005/8/layout/hProcess4"/>
    <dgm:cxn modelId="{0BD5F95E-466A-446E-B65F-1A30A4A4BD3D}" type="presOf" srcId="{928A2AB3-F411-4014-9F85-10BD8480BF78}" destId="{07CCB616-705E-4F7D-BE6F-568EF493E134}" srcOrd="0" destOrd="0" presId="urn:microsoft.com/office/officeart/2005/8/layout/hProcess4"/>
    <dgm:cxn modelId="{41112CD6-4F45-4446-BA84-766BEC7BEF3E}" type="presOf" srcId="{4BC0198D-B804-47B5-88E2-BF75E3BE3B8E}" destId="{967E94DF-2455-40B4-B5A9-61AA80A3FBA1}" srcOrd="1" destOrd="0" presId="urn:microsoft.com/office/officeart/2005/8/layout/hProcess4"/>
    <dgm:cxn modelId="{AF71EEF1-7399-4B60-8E9C-FA9483F17A55}" type="presOf" srcId="{72A20B83-88EB-48A2-9064-F330956A76BF}" destId="{328976B1-F7FA-4B04-997B-A465DD8BBD87}" srcOrd="0" destOrd="0" presId="urn:microsoft.com/office/officeart/2005/8/layout/hProcess4"/>
    <dgm:cxn modelId="{06541144-D6B5-481D-AB6A-2263C051F6CD}" srcId="{D9F145FE-65DC-4592-AAD7-C84110E2B330}" destId="{2044C21B-0C31-47E3-A0A4-D490C56E342D}" srcOrd="0" destOrd="0" parTransId="{3EFEB35B-E657-46C3-ACE6-D090BB58AA3F}" sibTransId="{51705848-F392-4324-9935-4B4026208C56}"/>
    <dgm:cxn modelId="{595A1E30-D9AF-49D8-9A10-1F1697DEA6A3}" type="presOf" srcId="{18F3585C-C350-4D3E-BD6D-AAD2EAE864FD}" destId="{74EA60F0-151B-4F2B-A55A-03647512A527}" srcOrd="0" destOrd="0" presId="urn:microsoft.com/office/officeart/2005/8/layout/hProcess4"/>
    <dgm:cxn modelId="{29F88943-FE40-4097-B74B-9B2C785DE853}" type="presOf" srcId="{2044C21B-0C31-47E3-A0A4-D490C56E342D}" destId="{210F29EA-E374-4A64-8615-1ECA0549230D}" srcOrd="0" destOrd="0" presId="urn:microsoft.com/office/officeart/2005/8/layout/hProcess4"/>
    <dgm:cxn modelId="{EB27D8A6-5C1D-4F2C-BC10-2BFBC3F2E2C2}" type="presOf" srcId="{D43ECE37-A544-405D-A03D-60B0C4FD1A69}" destId="{E253DCB5-05AF-40FB-9A39-4150D8F0AADF}" srcOrd="0" destOrd="0" presId="urn:microsoft.com/office/officeart/2005/8/layout/hProcess4"/>
    <dgm:cxn modelId="{6BE0EC4C-4158-4F6D-B948-D1FEF0FC4A42}" srcId="{2044C21B-0C31-47E3-A0A4-D490C56E342D}" destId="{D43ECE37-A544-405D-A03D-60B0C4FD1A69}" srcOrd="0" destOrd="0" parTransId="{45EE7D9D-8005-4D05-9A83-6E1E1B8F8662}" sibTransId="{47AE02D8-87F7-4880-96B1-7DC7B4974A00}"/>
    <dgm:cxn modelId="{0A9F6F84-36CE-4A4E-BF7D-1AA0C22B66E1}" srcId="{D9F145FE-65DC-4592-AAD7-C84110E2B330}" destId="{928A2AB3-F411-4014-9F85-10BD8480BF78}" srcOrd="2" destOrd="0" parTransId="{17209236-59D7-4952-A996-EF9CD63FC306}" sibTransId="{23262635-D503-4D1B-BC39-5E38236A984B}"/>
    <dgm:cxn modelId="{BE42B697-4B1D-47BF-AF9E-219C6D9F0856}" type="presOf" srcId="{D43ECE37-A544-405D-A03D-60B0C4FD1A69}" destId="{500BE4C3-5678-4191-ACF8-7FCC77E9EE33}" srcOrd="1" destOrd="0" presId="urn:microsoft.com/office/officeart/2005/8/layout/hProcess4"/>
    <dgm:cxn modelId="{AE438869-2534-456F-B004-BED092A987C3}" srcId="{928A2AB3-F411-4014-9F85-10BD8480BF78}" destId="{4BC0198D-B804-47B5-88E2-BF75E3BE3B8E}" srcOrd="0" destOrd="0" parTransId="{EDE0F3AB-F6BE-434B-8B25-4D2D8F9597A9}" sibTransId="{E76C4720-4180-4F9F-AE05-677B9AD4C003}"/>
    <dgm:cxn modelId="{DA7B6E2E-CFD5-4B2D-A6C5-74F930A8B31C}" type="presParOf" srcId="{0BF737DC-B70C-466E-ABCD-D30E8BA13A8B}" destId="{3B9C9FAD-1380-4133-8E33-428B5B9C42F8}" srcOrd="0" destOrd="0" presId="urn:microsoft.com/office/officeart/2005/8/layout/hProcess4"/>
    <dgm:cxn modelId="{BD78BB86-B8E9-49B8-80C9-CE2E04E86DED}" type="presParOf" srcId="{0BF737DC-B70C-466E-ABCD-D30E8BA13A8B}" destId="{BC2D9A51-4C53-4D05-8B53-1F1C2DEE068F}" srcOrd="1" destOrd="0" presId="urn:microsoft.com/office/officeart/2005/8/layout/hProcess4"/>
    <dgm:cxn modelId="{B23E5854-F1AC-43A0-AECD-9143473B1427}" type="presParOf" srcId="{0BF737DC-B70C-466E-ABCD-D30E8BA13A8B}" destId="{071F5125-3CBE-4BB5-9318-5E729FA82090}" srcOrd="2" destOrd="0" presId="urn:microsoft.com/office/officeart/2005/8/layout/hProcess4"/>
    <dgm:cxn modelId="{0E83842A-CC3B-46F6-9A06-9455D3CD75C7}" type="presParOf" srcId="{071F5125-3CBE-4BB5-9318-5E729FA82090}" destId="{B4868CA6-AE6E-4DC9-8108-7E6132B1BDAE}" srcOrd="0" destOrd="0" presId="urn:microsoft.com/office/officeart/2005/8/layout/hProcess4"/>
    <dgm:cxn modelId="{E9654EB8-F79F-44AF-A22D-692A3198F182}" type="presParOf" srcId="{B4868CA6-AE6E-4DC9-8108-7E6132B1BDAE}" destId="{E734F1F6-4E16-412D-9E49-55016A65CA58}" srcOrd="0" destOrd="0" presId="urn:microsoft.com/office/officeart/2005/8/layout/hProcess4"/>
    <dgm:cxn modelId="{8DED2DC5-2436-436C-84DA-E6EE539EA5D7}" type="presParOf" srcId="{B4868CA6-AE6E-4DC9-8108-7E6132B1BDAE}" destId="{E253DCB5-05AF-40FB-9A39-4150D8F0AADF}" srcOrd="1" destOrd="0" presId="urn:microsoft.com/office/officeart/2005/8/layout/hProcess4"/>
    <dgm:cxn modelId="{76FA01D6-1D1C-47A1-A372-1107CC21E59A}" type="presParOf" srcId="{B4868CA6-AE6E-4DC9-8108-7E6132B1BDAE}" destId="{500BE4C3-5678-4191-ACF8-7FCC77E9EE33}" srcOrd="2" destOrd="0" presId="urn:microsoft.com/office/officeart/2005/8/layout/hProcess4"/>
    <dgm:cxn modelId="{62DBA7EA-70AB-4892-ADBC-53D432F827C5}" type="presParOf" srcId="{B4868CA6-AE6E-4DC9-8108-7E6132B1BDAE}" destId="{210F29EA-E374-4A64-8615-1ECA0549230D}" srcOrd="3" destOrd="0" presId="urn:microsoft.com/office/officeart/2005/8/layout/hProcess4"/>
    <dgm:cxn modelId="{46F31D10-A18E-477A-92E3-401CEDDFA087}" type="presParOf" srcId="{B4868CA6-AE6E-4DC9-8108-7E6132B1BDAE}" destId="{F337052E-A1CD-4DD4-9AD2-2A520B921CB8}" srcOrd="4" destOrd="0" presId="urn:microsoft.com/office/officeart/2005/8/layout/hProcess4"/>
    <dgm:cxn modelId="{06BFC2EC-3EF3-4687-8888-45477C713476}" type="presParOf" srcId="{071F5125-3CBE-4BB5-9318-5E729FA82090}" destId="{0D31B709-C635-4A87-B027-21A3F5B4FE54}" srcOrd="1" destOrd="0" presId="urn:microsoft.com/office/officeart/2005/8/layout/hProcess4"/>
    <dgm:cxn modelId="{1B4ECBB8-7CB8-48EE-9C24-3518D5CCE82B}" type="presParOf" srcId="{071F5125-3CBE-4BB5-9318-5E729FA82090}" destId="{2FF82DFE-BD3E-4E2A-80E3-124123B40918}" srcOrd="2" destOrd="0" presId="urn:microsoft.com/office/officeart/2005/8/layout/hProcess4"/>
    <dgm:cxn modelId="{370E0272-9539-4FC6-A543-F7EE673EFDB9}" type="presParOf" srcId="{2FF82DFE-BD3E-4E2A-80E3-124123B40918}" destId="{C9474ED0-E7F6-4F09-BF8C-5A719420E722}" srcOrd="0" destOrd="0" presId="urn:microsoft.com/office/officeart/2005/8/layout/hProcess4"/>
    <dgm:cxn modelId="{6F285F8B-6AC9-48AE-AE3E-7C1A0D445955}" type="presParOf" srcId="{2FF82DFE-BD3E-4E2A-80E3-124123B40918}" destId="{328976B1-F7FA-4B04-997B-A465DD8BBD87}" srcOrd="1" destOrd="0" presId="urn:microsoft.com/office/officeart/2005/8/layout/hProcess4"/>
    <dgm:cxn modelId="{B5847440-1DFD-4FFA-A4F9-8A8F9AA53691}" type="presParOf" srcId="{2FF82DFE-BD3E-4E2A-80E3-124123B40918}" destId="{76CE927E-BC09-4396-B1ED-E1441F294ADB}" srcOrd="2" destOrd="0" presId="urn:microsoft.com/office/officeart/2005/8/layout/hProcess4"/>
    <dgm:cxn modelId="{23032B2C-9BC3-4006-B35C-3B21BE39EF9F}" type="presParOf" srcId="{2FF82DFE-BD3E-4E2A-80E3-124123B40918}" destId="{DB2BEA4F-AD22-4D59-B7EB-2C50948D1A15}" srcOrd="3" destOrd="0" presId="urn:microsoft.com/office/officeart/2005/8/layout/hProcess4"/>
    <dgm:cxn modelId="{08B2DE37-CC11-482A-8B7B-85A614334AE8}" type="presParOf" srcId="{2FF82DFE-BD3E-4E2A-80E3-124123B40918}" destId="{C3557E9A-DF6E-4BB7-B986-D5AB93B5C400}" srcOrd="4" destOrd="0" presId="urn:microsoft.com/office/officeart/2005/8/layout/hProcess4"/>
    <dgm:cxn modelId="{D5B9455F-8C73-4070-8B99-756AF30C3A6E}" type="presParOf" srcId="{071F5125-3CBE-4BB5-9318-5E729FA82090}" destId="{74EA60F0-151B-4F2B-A55A-03647512A527}" srcOrd="3" destOrd="0" presId="urn:microsoft.com/office/officeart/2005/8/layout/hProcess4"/>
    <dgm:cxn modelId="{5169BA16-94EF-4053-8EAB-50DAB3D295DD}" type="presParOf" srcId="{071F5125-3CBE-4BB5-9318-5E729FA82090}" destId="{64450D30-E3B1-4472-B9B5-374CEB834422}" srcOrd="4" destOrd="0" presId="urn:microsoft.com/office/officeart/2005/8/layout/hProcess4"/>
    <dgm:cxn modelId="{39E048F1-B691-4DA7-8F5B-D9F1344E567B}" type="presParOf" srcId="{64450D30-E3B1-4472-B9B5-374CEB834422}" destId="{BD0B07D3-ED21-4860-B42E-C4ABF125196E}" srcOrd="0" destOrd="0" presId="urn:microsoft.com/office/officeart/2005/8/layout/hProcess4"/>
    <dgm:cxn modelId="{6FA0D7FB-74B3-4546-AFC0-3D61B949E1A5}" type="presParOf" srcId="{64450D30-E3B1-4472-B9B5-374CEB834422}" destId="{3B91BA7F-EF65-4BEB-9CD3-735FE4518500}" srcOrd="1" destOrd="0" presId="urn:microsoft.com/office/officeart/2005/8/layout/hProcess4"/>
    <dgm:cxn modelId="{24B08811-F616-41C6-92FB-534C26110CEE}" type="presParOf" srcId="{64450D30-E3B1-4472-B9B5-374CEB834422}" destId="{967E94DF-2455-40B4-B5A9-61AA80A3FBA1}" srcOrd="2" destOrd="0" presId="urn:microsoft.com/office/officeart/2005/8/layout/hProcess4"/>
    <dgm:cxn modelId="{B6A3FC33-89C9-4B30-B9DB-A37CC0E48D61}" type="presParOf" srcId="{64450D30-E3B1-4472-B9B5-374CEB834422}" destId="{07CCB616-705E-4F7D-BE6F-568EF493E134}" srcOrd="3" destOrd="0" presId="urn:microsoft.com/office/officeart/2005/8/layout/hProcess4"/>
    <dgm:cxn modelId="{4D34BD2D-8E76-4019-919F-29DFBB912542}" type="presParOf" srcId="{64450D30-E3B1-4472-B9B5-374CEB834422}" destId="{AA85C974-CB69-4883-84F6-1C8CAB5A2503}"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F145FE-65DC-4592-AAD7-C84110E2B330}" type="doc">
      <dgm:prSet loTypeId="urn:microsoft.com/office/officeart/2005/8/layout/hProcess4" loCatId="process" qsTypeId="urn:microsoft.com/office/officeart/2005/8/quickstyle/simple1" qsCatId="simple" csTypeId="urn:microsoft.com/office/officeart/2005/8/colors/colorful4" csCatId="colorful" phldr="1"/>
      <dgm:spPr/>
      <dgm:t>
        <a:bodyPr/>
        <a:lstStyle/>
        <a:p>
          <a:endParaRPr lang="en-AU"/>
        </a:p>
      </dgm:t>
    </dgm:pt>
    <dgm:pt modelId="{2044C21B-0C31-47E3-A0A4-D490C56E342D}">
      <dgm:prSet phldrT="[Text]"/>
      <dgm:spPr/>
      <dgm:t>
        <a:bodyPr/>
        <a:lstStyle/>
        <a:p>
          <a:r>
            <a:rPr lang="en-AU" dirty="0" smtClean="0"/>
            <a:t>Plan</a:t>
          </a:r>
          <a:endParaRPr lang="en-AU" dirty="0"/>
        </a:p>
      </dgm:t>
    </dgm:pt>
    <dgm:pt modelId="{3EFEB35B-E657-46C3-ACE6-D090BB58AA3F}" type="parTrans" cxnId="{06541144-D6B5-481D-AB6A-2263C051F6CD}">
      <dgm:prSet/>
      <dgm:spPr/>
      <dgm:t>
        <a:bodyPr/>
        <a:lstStyle/>
        <a:p>
          <a:endParaRPr lang="en-AU"/>
        </a:p>
      </dgm:t>
    </dgm:pt>
    <dgm:pt modelId="{51705848-F392-4324-9935-4B4026208C56}" type="sibTrans" cxnId="{06541144-D6B5-481D-AB6A-2263C051F6CD}">
      <dgm:prSet/>
      <dgm:spPr/>
      <dgm:t>
        <a:bodyPr/>
        <a:lstStyle/>
        <a:p>
          <a:endParaRPr lang="en-AU"/>
        </a:p>
      </dgm:t>
    </dgm:pt>
    <dgm:pt modelId="{D43ECE37-A544-405D-A03D-60B0C4FD1A69}">
      <dgm:prSet phldrT="[Text]"/>
      <dgm:spPr/>
      <dgm:t>
        <a:bodyPr/>
        <a:lstStyle/>
        <a:p>
          <a:r>
            <a:rPr lang="en-AU" dirty="0" smtClean="0"/>
            <a:t>Planning workshop</a:t>
          </a:r>
          <a:endParaRPr lang="en-AU" dirty="0"/>
        </a:p>
      </dgm:t>
    </dgm:pt>
    <dgm:pt modelId="{45EE7D9D-8005-4D05-9A83-6E1E1B8F8662}" type="parTrans" cxnId="{6BE0EC4C-4158-4F6D-B948-D1FEF0FC4A42}">
      <dgm:prSet/>
      <dgm:spPr/>
      <dgm:t>
        <a:bodyPr/>
        <a:lstStyle/>
        <a:p>
          <a:endParaRPr lang="en-AU"/>
        </a:p>
      </dgm:t>
    </dgm:pt>
    <dgm:pt modelId="{47AE02D8-87F7-4880-96B1-7DC7B4974A00}" type="sibTrans" cxnId="{6BE0EC4C-4158-4F6D-B948-D1FEF0FC4A42}">
      <dgm:prSet/>
      <dgm:spPr/>
      <dgm:t>
        <a:bodyPr/>
        <a:lstStyle/>
        <a:p>
          <a:endParaRPr lang="en-AU"/>
        </a:p>
      </dgm:t>
    </dgm:pt>
    <dgm:pt modelId="{8FD4453E-8389-48C6-81AB-974348C89582}">
      <dgm:prSet phldrT="[Text]"/>
      <dgm:spPr/>
      <dgm:t>
        <a:bodyPr/>
        <a:lstStyle/>
        <a:p>
          <a:r>
            <a:rPr lang="en-AU" dirty="0" smtClean="0"/>
            <a:t>Discover</a:t>
          </a:r>
          <a:endParaRPr lang="en-AU" dirty="0"/>
        </a:p>
      </dgm:t>
    </dgm:pt>
    <dgm:pt modelId="{E380F1F9-97E9-4EA8-BC27-FF3EAA9FCF9E}" type="parTrans" cxnId="{A31DF865-DF2D-4061-AD66-EDD5F6934690}">
      <dgm:prSet/>
      <dgm:spPr/>
      <dgm:t>
        <a:bodyPr/>
        <a:lstStyle/>
        <a:p>
          <a:endParaRPr lang="en-AU"/>
        </a:p>
      </dgm:t>
    </dgm:pt>
    <dgm:pt modelId="{18F3585C-C350-4D3E-BD6D-AAD2EAE864FD}" type="sibTrans" cxnId="{A31DF865-DF2D-4061-AD66-EDD5F6934690}">
      <dgm:prSet/>
      <dgm:spPr/>
      <dgm:t>
        <a:bodyPr/>
        <a:lstStyle/>
        <a:p>
          <a:endParaRPr lang="en-AU"/>
        </a:p>
      </dgm:t>
    </dgm:pt>
    <dgm:pt modelId="{72A20B83-88EB-48A2-9064-F330956A76BF}">
      <dgm:prSet phldrT="[Text]"/>
      <dgm:spPr/>
      <dgm:t>
        <a:bodyPr/>
        <a:lstStyle/>
        <a:p>
          <a:r>
            <a:rPr lang="en-AU" dirty="0" smtClean="0"/>
            <a:t>Data collection</a:t>
          </a:r>
          <a:endParaRPr lang="en-AU" dirty="0"/>
        </a:p>
      </dgm:t>
    </dgm:pt>
    <dgm:pt modelId="{1FBF59D4-5372-499A-B796-5163E43395DD}" type="parTrans" cxnId="{52DC90C9-E7D8-404C-8827-B90587637CD5}">
      <dgm:prSet/>
      <dgm:spPr/>
      <dgm:t>
        <a:bodyPr/>
        <a:lstStyle/>
        <a:p>
          <a:endParaRPr lang="en-AU"/>
        </a:p>
      </dgm:t>
    </dgm:pt>
    <dgm:pt modelId="{212439F6-E8BF-45D6-8094-A30C23642062}" type="sibTrans" cxnId="{52DC90C9-E7D8-404C-8827-B90587637CD5}">
      <dgm:prSet/>
      <dgm:spPr/>
      <dgm:t>
        <a:bodyPr/>
        <a:lstStyle/>
        <a:p>
          <a:endParaRPr lang="en-AU"/>
        </a:p>
      </dgm:t>
    </dgm:pt>
    <dgm:pt modelId="{928A2AB3-F411-4014-9F85-10BD8480BF78}">
      <dgm:prSet phldrT="[Text]"/>
      <dgm:spPr/>
      <dgm:t>
        <a:bodyPr/>
        <a:lstStyle/>
        <a:p>
          <a:r>
            <a:rPr lang="en-AU" dirty="0" smtClean="0"/>
            <a:t>Report</a:t>
          </a:r>
          <a:endParaRPr lang="en-AU" dirty="0"/>
        </a:p>
      </dgm:t>
    </dgm:pt>
    <dgm:pt modelId="{17209236-59D7-4952-A996-EF9CD63FC306}" type="parTrans" cxnId="{0A9F6F84-36CE-4A4E-BF7D-1AA0C22B66E1}">
      <dgm:prSet/>
      <dgm:spPr/>
      <dgm:t>
        <a:bodyPr/>
        <a:lstStyle/>
        <a:p>
          <a:endParaRPr lang="en-AU"/>
        </a:p>
      </dgm:t>
    </dgm:pt>
    <dgm:pt modelId="{23262635-D503-4D1B-BC39-5E38236A984B}" type="sibTrans" cxnId="{0A9F6F84-36CE-4A4E-BF7D-1AA0C22B66E1}">
      <dgm:prSet/>
      <dgm:spPr/>
      <dgm:t>
        <a:bodyPr/>
        <a:lstStyle/>
        <a:p>
          <a:endParaRPr lang="en-AU"/>
        </a:p>
      </dgm:t>
    </dgm:pt>
    <dgm:pt modelId="{4BC0198D-B804-47B5-88E2-BF75E3BE3B8E}">
      <dgm:prSet phldrT="[Text]"/>
      <dgm:spPr/>
      <dgm:t>
        <a:bodyPr/>
        <a:lstStyle/>
        <a:p>
          <a:r>
            <a:rPr lang="en-AU" dirty="0" smtClean="0"/>
            <a:t>Report</a:t>
          </a:r>
          <a:endParaRPr lang="en-AU" dirty="0"/>
        </a:p>
      </dgm:t>
    </dgm:pt>
    <dgm:pt modelId="{EDE0F3AB-F6BE-434B-8B25-4D2D8F9597A9}" type="parTrans" cxnId="{AE438869-2534-456F-B004-BED092A987C3}">
      <dgm:prSet/>
      <dgm:spPr/>
      <dgm:t>
        <a:bodyPr/>
        <a:lstStyle/>
        <a:p>
          <a:endParaRPr lang="en-AU"/>
        </a:p>
      </dgm:t>
    </dgm:pt>
    <dgm:pt modelId="{E76C4720-4180-4F9F-AE05-677B9AD4C003}" type="sibTrans" cxnId="{AE438869-2534-456F-B004-BED092A987C3}">
      <dgm:prSet/>
      <dgm:spPr/>
      <dgm:t>
        <a:bodyPr/>
        <a:lstStyle/>
        <a:p>
          <a:endParaRPr lang="en-AU"/>
        </a:p>
      </dgm:t>
    </dgm:pt>
    <dgm:pt modelId="{0BF737DC-B70C-466E-ABCD-D30E8BA13A8B}" type="pres">
      <dgm:prSet presAssocID="{D9F145FE-65DC-4592-AAD7-C84110E2B330}" presName="Name0" presStyleCnt="0">
        <dgm:presLayoutVars>
          <dgm:dir/>
          <dgm:animLvl val="lvl"/>
          <dgm:resizeHandles val="exact"/>
        </dgm:presLayoutVars>
      </dgm:prSet>
      <dgm:spPr/>
      <dgm:t>
        <a:bodyPr/>
        <a:lstStyle/>
        <a:p>
          <a:endParaRPr lang="en-AU"/>
        </a:p>
      </dgm:t>
    </dgm:pt>
    <dgm:pt modelId="{3B9C9FAD-1380-4133-8E33-428B5B9C42F8}" type="pres">
      <dgm:prSet presAssocID="{D9F145FE-65DC-4592-AAD7-C84110E2B330}" presName="tSp" presStyleCnt="0"/>
      <dgm:spPr/>
    </dgm:pt>
    <dgm:pt modelId="{BC2D9A51-4C53-4D05-8B53-1F1C2DEE068F}" type="pres">
      <dgm:prSet presAssocID="{D9F145FE-65DC-4592-AAD7-C84110E2B330}" presName="bSp" presStyleCnt="0"/>
      <dgm:spPr/>
    </dgm:pt>
    <dgm:pt modelId="{071F5125-3CBE-4BB5-9318-5E729FA82090}" type="pres">
      <dgm:prSet presAssocID="{D9F145FE-65DC-4592-AAD7-C84110E2B330}" presName="process" presStyleCnt="0"/>
      <dgm:spPr/>
    </dgm:pt>
    <dgm:pt modelId="{B4868CA6-AE6E-4DC9-8108-7E6132B1BDAE}" type="pres">
      <dgm:prSet presAssocID="{2044C21B-0C31-47E3-A0A4-D490C56E342D}" presName="composite1" presStyleCnt="0"/>
      <dgm:spPr/>
    </dgm:pt>
    <dgm:pt modelId="{E734F1F6-4E16-412D-9E49-55016A65CA58}" type="pres">
      <dgm:prSet presAssocID="{2044C21B-0C31-47E3-A0A4-D490C56E342D}" presName="dummyNode1" presStyleLbl="node1" presStyleIdx="0" presStyleCnt="3"/>
      <dgm:spPr/>
    </dgm:pt>
    <dgm:pt modelId="{E253DCB5-05AF-40FB-9A39-4150D8F0AADF}" type="pres">
      <dgm:prSet presAssocID="{2044C21B-0C31-47E3-A0A4-D490C56E342D}" presName="childNode1" presStyleLbl="bgAcc1" presStyleIdx="0" presStyleCnt="3">
        <dgm:presLayoutVars>
          <dgm:bulletEnabled val="1"/>
        </dgm:presLayoutVars>
      </dgm:prSet>
      <dgm:spPr/>
      <dgm:t>
        <a:bodyPr/>
        <a:lstStyle/>
        <a:p>
          <a:endParaRPr lang="en-AU"/>
        </a:p>
      </dgm:t>
    </dgm:pt>
    <dgm:pt modelId="{500BE4C3-5678-4191-ACF8-7FCC77E9EE33}" type="pres">
      <dgm:prSet presAssocID="{2044C21B-0C31-47E3-A0A4-D490C56E342D}" presName="childNode1tx" presStyleLbl="bgAcc1" presStyleIdx="0" presStyleCnt="3">
        <dgm:presLayoutVars>
          <dgm:bulletEnabled val="1"/>
        </dgm:presLayoutVars>
      </dgm:prSet>
      <dgm:spPr/>
      <dgm:t>
        <a:bodyPr/>
        <a:lstStyle/>
        <a:p>
          <a:endParaRPr lang="en-AU"/>
        </a:p>
      </dgm:t>
    </dgm:pt>
    <dgm:pt modelId="{210F29EA-E374-4A64-8615-1ECA0549230D}" type="pres">
      <dgm:prSet presAssocID="{2044C21B-0C31-47E3-A0A4-D490C56E342D}" presName="parentNode1" presStyleLbl="node1" presStyleIdx="0" presStyleCnt="3">
        <dgm:presLayoutVars>
          <dgm:chMax val="1"/>
          <dgm:bulletEnabled val="1"/>
        </dgm:presLayoutVars>
      </dgm:prSet>
      <dgm:spPr/>
      <dgm:t>
        <a:bodyPr/>
        <a:lstStyle/>
        <a:p>
          <a:endParaRPr lang="en-AU"/>
        </a:p>
      </dgm:t>
    </dgm:pt>
    <dgm:pt modelId="{F337052E-A1CD-4DD4-9AD2-2A520B921CB8}" type="pres">
      <dgm:prSet presAssocID="{2044C21B-0C31-47E3-A0A4-D490C56E342D}" presName="connSite1" presStyleCnt="0"/>
      <dgm:spPr/>
    </dgm:pt>
    <dgm:pt modelId="{0D31B709-C635-4A87-B027-21A3F5B4FE54}" type="pres">
      <dgm:prSet presAssocID="{51705848-F392-4324-9935-4B4026208C56}" presName="Name9" presStyleLbl="sibTrans2D1" presStyleIdx="0" presStyleCnt="2"/>
      <dgm:spPr/>
      <dgm:t>
        <a:bodyPr/>
        <a:lstStyle/>
        <a:p>
          <a:endParaRPr lang="en-AU"/>
        </a:p>
      </dgm:t>
    </dgm:pt>
    <dgm:pt modelId="{2FF82DFE-BD3E-4E2A-80E3-124123B40918}" type="pres">
      <dgm:prSet presAssocID="{8FD4453E-8389-48C6-81AB-974348C89582}" presName="composite2" presStyleCnt="0"/>
      <dgm:spPr/>
    </dgm:pt>
    <dgm:pt modelId="{C9474ED0-E7F6-4F09-BF8C-5A719420E722}" type="pres">
      <dgm:prSet presAssocID="{8FD4453E-8389-48C6-81AB-974348C89582}" presName="dummyNode2" presStyleLbl="node1" presStyleIdx="0" presStyleCnt="3"/>
      <dgm:spPr/>
    </dgm:pt>
    <dgm:pt modelId="{328976B1-F7FA-4B04-997B-A465DD8BBD87}" type="pres">
      <dgm:prSet presAssocID="{8FD4453E-8389-48C6-81AB-974348C89582}" presName="childNode2" presStyleLbl="bgAcc1" presStyleIdx="1" presStyleCnt="3">
        <dgm:presLayoutVars>
          <dgm:bulletEnabled val="1"/>
        </dgm:presLayoutVars>
      </dgm:prSet>
      <dgm:spPr/>
      <dgm:t>
        <a:bodyPr/>
        <a:lstStyle/>
        <a:p>
          <a:endParaRPr lang="en-AU"/>
        </a:p>
      </dgm:t>
    </dgm:pt>
    <dgm:pt modelId="{76CE927E-BC09-4396-B1ED-E1441F294ADB}" type="pres">
      <dgm:prSet presAssocID="{8FD4453E-8389-48C6-81AB-974348C89582}" presName="childNode2tx" presStyleLbl="bgAcc1" presStyleIdx="1" presStyleCnt="3">
        <dgm:presLayoutVars>
          <dgm:bulletEnabled val="1"/>
        </dgm:presLayoutVars>
      </dgm:prSet>
      <dgm:spPr/>
      <dgm:t>
        <a:bodyPr/>
        <a:lstStyle/>
        <a:p>
          <a:endParaRPr lang="en-AU"/>
        </a:p>
      </dgm:t>
    </dgm:pt>
    <dgm:pt modelId="{DB2BEA4F-AD22-4D59-B7EB-2C50948D1A15}" type="pres">
      <dgm:prSet presAssocID="{8FD4453E-8389-48C6-81AB-974348C89582}" presName="parentNode2" presStyleLbl="node1" presStyleIdx="1" presStyleCnt="3">
        <dgm:presLayoutVars>
          <dgm:chMax val="0"/>
          <dgm:bulletEnabled val="1"/>
        </dgm:presLayoutVars>
      </dgm:prSet>
      <dgm:spPr/>
      <dgm:t>
        <a:bodyPr/>
        <a:lstStyle/>
        <a:p>
          <a:endParaRPr lang="en-AU"/>
        </a:p>
      </dgm:t>
    </dgm:pt>
    <dgm:pt modelId="{C3557E9A-DF6E-4BB7-B986-D5AB93B5C400}" type="pres">
      <dgm:prSet presAssocID="{8FD4453E-8389-48C6-81AB-974348C89582}" presName="connSite2" presStyleCnt="0"/>
      <dgm:spPr/>
    </dgm:pt>
    <dgm:pt modelId="{74EA60F0-151B-4F2B-A55A-03647512A527}" type="pres">
      <dgm:prSet presAssocID="{18F3585C-C350-4D3E-BD6D-AAD2EAE864FD}" presName="Name18" presStyleLbl="sibTrans2D1" presStyleIdx="1" presStyleCnt="2"/>
      <dgm:spPr/>
      <dgm:t>
        <a:bodyPr/>
        <a:lstStyle/>
        <a:p>
          <a:endParaRPr lang="en-AU"/>
        </a:p>
      </dgm:t>
    </dgm:pt>
    <dgm:pt modelId="{64450D30-E3B1-4472-B9B5-374CEB834422}" type="pres">
      <dgm:prSet presAssocID="{928A2AB3-F411-4014-9F85-10BD8480BF78}" presName="composite1" presStyleCnt="0"/>
      <dgm:spPr/>
    </dgm:pt>
    <dgm:pt modelId="{BD0B07D3-ED21-4860-B42E-C4ABF125196E}" type="pres">
      <dgm:prSet presAssocID="{928A2AB3-F411-4014-9F85-10BD8480BF78}" presName="dummyNode1" presStyleLbl="node1" presStyleIdx="1" presStyleCnt="3"/>
      <dgm:spPr/>
    </dgm:pt>
    <dgm:pt modelId="{3B91BA7F-EF65-4BEB-9CD3-735FE4518500}" type="pres">
      <dgm:prSet presAssocID="{928A2AB3-F411-4014-9F85-10BD8480BF78}" presName="childNode1" presStyleLbl="bgAcc1" presStyleIdx="2" presStyleCnt="3" custLinFactNeighborY="7983">
        <dgm:presLayoutVars>
          <dgm:bulletEnabled val="1"/>
        </dgm:presLayoutVars>
      </dgm:prSet>
      <dgm:spPr/>
      <dgm:t>
        <a:bodyPr/>
        <a:lstStyle/>
        <a:p>
          <a:endParaRPr lang="en-AU"/>
        </a:p>
      </dgm:t>
    </dgm:pt>
    <dgm:pt modelId="{967E94DF-2455-40B4-B5A9-61AA80A3FBA1}" type="pres">
      <dgm:prSet presAssocID="{928A2AB3-F411-4014-9F85-10BD8480BF78}" presName="childNode1tx" presStyleLbl="bgAcc1" presStyleIdx="2" presStyleCnt="3">
        <dgm:presLayoutVars>
          <dgm:bulletEnabled val="1"/>
        </dgm:presLayoutVars>
      </dgm:prSet>
      <dgm:spPr/>
      <dgm:t>
        <a:bodyPr/>
        <a:lstStyle/>
        <a:p>
          <a:endParaRPr lang="en-AU"/>
        </a:p>
      </dgm:t>
    </dgm:pt>
    <dgm:pt modelId="{07CCB616-705E-4F7D-BE6F-568EF493E134}" type="pres">
      <dgm:prSet presAssocID="{928A2AB3-F411-4014-9F85-10BD8480BF78}" presName="parentNode1" presStyleLbl="node1" presStyleIdx="2" presStyleCnt="3">
        <dgm:presLayoutVars>
          <dgm:chMax val="1"/>
          <dgm:bulletEnabled val="1"/>
        </dgm:presLayoutVars>
      </dgm:prSet>
      <dgm:spPr/>
      <dgm:t>
        <a:bodyPr/>
        <a:lstStyle/>
        <a:p>
          <a:endParaRPr lang="en-AU"/>
        </a:p>
      </dgm:t>
    </dgm:pt>
    <dgm:pt modelId="{AA85C974-CB69-4883-84F6-1C8CAB5A2503}" type="pres">
      <dgm:prSet presAssocID="{928A2AB3-F411-4014-9F85-10BD8480BF78}" presName="connSite1" presStyleCnt="0"/>
      <dgm:spPr/>
    </dgm:pt>
  </dgm:ptLst>
  <dgm:cxnLst>
    <dgm:cxn modelId="{A31DF865-DF2D-4061-AD66-EDD5F6934690}" srcId="{D9F145FE-65DC-4592-AAD7-C84110E2B330}" destId="{8FD4453E-8389-48C6-81AB-974348C89582}" srcOrd="1" destOrd="0" parTransId="{E380F1F9-97E9-4EA8-BC27-FF3EAA9FCF9E}" sibTransId="{18F3585C-C350-4D3E-BD6D-AAD2EAE864FD}"/>
    <dgm:cxn modelId="{C5FF95DF-738D-40A0-A355-86BC54CEBE34}" type="presOf" srcId="{72A20B83-88EB-48A2-9064-F330956A76BF}" destId="{328976B1-F7FA-4B04-997B-A465DD8BBD87}" srcOrd="0" destOrd="0" presId="urn:microsoft.com/office/officeart/2005/8/layout/hProcess4"/>
    <dgm:cxn modelId="{2DA1F43B-6550-4100-9C6E-88CA431E9AC5}" type="presOf" srcId="{4BC0198D-B804-47B5-88E2-BF75E3BE3B8E}" destId="{967E94DF-2455-40B4-B5A9-61AA80A3FBA1}" srcOrd="1" destOrd="0" presId="urn:microsoft.com/office/officeart/2005/8/layout/hProcess4"/>
    <dgm:cxn modelId="{DAEFC579-4365-4341-AD02-1012D4D09173}" type="presOf" srcId="{51705848-F392-4324-9935-4B4026208C56}" destId="{0D31B709-C635-4A87-B027-21A3F5B4FE54}" srcOrd="0" destOrd="0" presId="urn:microsoft.com/office/officeart/2005/8/layout/hProcess4"/>
    <dgm:cxn modelId="{4A7EA68B-E84F-4DEB-8FE0-B96F9E9847BA}" type="presOf" srcId="{D43ECE37-A544-405D-A03D-60B0C4FD1A69}" destId="{500BE4C3-5678-4191-ACF8-7FCC77E9EE33}" srcOrd="1" destOrd="0" presId="urn:microsoft.com/office/officeart/2005/8/layout/hProcess4"/>
    <dgm:cxn modelId="{ED59A3E4-5968-4718-81CA-888B4AB00F78}" type="presOf" srcId="{928A2AB3-F411-4014-9F85-10BD8480BF78}" destId="{07CCB616-705E-4F7D-BE6F-568EF493E134}" srcOrd="0" destOrd="0" presId="urn:microsoft.com/office/officeart/2005/8/layout/hProcess4"/>
    <dgm:cxn modelId="{52DC90C9-E7D8-404C-8827-B90587637CD5}" srcId="{8FD4453E-8389-48C6-81AB-974348C89582}" destId="{72A20B83-88EB-48A2-9064-F330956A76BF}" srcOrd="0" destOrd="0" parTransId="{1FBF59D4-5372-499A-B796-5163E43395DD}" sibTransId="{212439F6-E8BF-45D6-8094-A30C23642062}"/>
    <dgm:cxn modelId="{AA65BAFF-520F-4D93-B5A4-ADCBE908FC69}" type="presOf" srcId="{D9F145FE-65DC-4592-AAD7-C84110E2B330}" destId="{0BF737DC-B70C-466E-ABCD-D30E8BA13A8B}" srcOrd="0" destOrd="0" presId="urn:microsoft.com/office/officeart/2005/8/layout/hProcess4"/>
    <dgm:cxn modelId="{A203FCAD-D126-45CC-9CC8-59ACFF886033}" type="presOf" srcId="{2044C21B-0C31-47E3-A0A4-D490C56E342D}" destId="{210F29EA-E374-4A64-8615-1ECA0549230D}" srcOrd="0" destOrd="0" presId="urn:microsoft.com/office/officeart/2005/8/layout/hProcess4"/>
    <dgm:cxn modelId="{E8503E98-363E-4F94-A4D1-7DEADB6AD8C0}" type="presOf" srcId="{8FD4453E-8389-48C6-81AB-974348C89582}" destId="{DB2BEA4F-AD22-4D59-B7EB-2C50948D1A15}" srcOrd="0" destOrd="0" presId="urn:microsoft.com/office/officeart/2005/8/layout/hProcess4"/>
    <dgm:cxn modelId="{B5B6D005-557B-478E-90DB-CC7563222062}" type="presOf" srcId="{18F3585C-C350-4D3E-BD6D-AAD2EAE864FD}" destId="{74EA60F0-151B-4F2B-A55A-03647512A527}" srcOrd="0" destOrd="0" presId="urn:microsoft.com/office/officeart/2005/8/layout/hProcess4"/>
    <dgm:cxn modelId="{06541144-D6B5-481D-AB6A-2263C051F6CD}" srcId="{D9F145FE-65DC-4592-AAD7-C84110E2B330}" destId="{2044C21B-0C31-47E3-A0A4-D490C56E342D}" srcOrd="0" destOrd="0" parTransId="{3EFEB35B-E657-46C3-ACE6-D090BB58AA3F}" sibTransId="{51705848-F392-4324-9935-4B4026208C56}"/>
    <dgm:cxn modelId="{AE438869-2534-456F-B004-BED092A987C3}" srcId="{928A2AB3-F411-4014-9F85-10BD8480BF78}" destId="{4BC0198D-B804-47B5-88E2-BF75E3BE3B8E}" srcOrd="0" destOrd="0" parTransId="{EDE0F3AB-F6BE-434B-8B25-4D2D8F9597A9}" sibTransId="{E76C4720-4180-4F9F-AE05-677B9AD4C003}"/>
    <dgm:cxn modelId="{31D1F0BA-9AB0-4710-8241-40E8CF0B87CD}" type="presOf" srcId="{D43ECE37-A544-405D-A03D-60B0C4FD1A69}" destId="{E253DCB5-05AF-40FB-9A39-4150D8F0AADF}" srcOrd="0" destOrd="0" presId="urn:microsoft.com/office/officeart/2005/8/layout/hProcess4"/>
    <dgm:cxn modelId="{7B34479B-2E49-49A7-8062-CB56A245E79D}" type="presOf" srcId="{4BC0198D-B804-47B5-88E2-BF75E3BE3B8E}" destId="{3B91BA7F-EF65-4BEB-9CD3-735FE4518500}" srcOrd="0" destOrd="0" presId="urn:microsoft.com/office/officeart/2005/8/layout/hProcess4"/>
    <dgm:cxn modelId="{6BE0EC4C-4158-4F6D-B948-D1FEF0FC4A42}" srcId="{2044C21B-0C31-47E3-A0A4-D490C56E342D}" destId="{D43ECE37-A544-405D-A03D-60B0C4FD1A69}" srcOrd="0" destOrd="0" parTransId="{45EE7D9D-8005-4D05-9A83-6E1E1B8F8662}" sibTransId="{47AE02D8-87F7-4880-96B1-7DC7B4974A00}"/>
    <dgm:cxn modelId="{6FA1FDE6-88C2-440E-A286-28EDC54CC702}" type="presOf" srcId="{72A20B83-88EB-48A2-9064-F330956A76BF}" destId="{76CE927E-BC09-4396-B1ED-E1441F294ADB}" srcOrd="1" destOrd="0" presId="urn:microsoft.com/office/officeart/2005/8/layout/hProcess4"/>
    <dgm:cxn modelId="{0A9F6F84-36CE-4A4E-BF7D-1AA0C22B66E1}" srcId="{D9F145FE-65DC-4592-AAD7-C84110E2B330}" destId="{928A2AB3-F411-4014-9F85-10BD8480BF78}" srcOrd="2" destOrd="0" parTransId="{17209236-59D7-4952-A996-EF9CD63FC306}" sibTransId="{23262635-D503-4D1B-BC39-5E38236A984B}"/>
    <dgm:cxn modelId="{F5090A1E-D2FA-4C20-A250-290E50BC0920}" type="presParOf" srcId="{0BF737DC-B70C-466E-ABCD-D30E8BA13A8B}" destId="{3B9C9FAD-1380-4133-8E33-428B5B9C42F8}" srcOrd="0" destOrd="0" presId="urn:microsoft.com/office/officeart/2005/8/layout/hProcess4"/>
    <dgm:cxn modelId="{82974699-9A6D-4067-B9A3-9DF401123831}" type="presParOf" srcId="{0BF737DC-B70C-466E-ABCD-D30E8BA13A8B}" destId="{BC2D9A51-4C53-4D05-8B53-1F1C2DEE068F}" srcOrd="1" destOrd="0" presId="urn:microsoft.com/office/officeart/2005/8/layout/hProcess4"/>
    <dgm:cxn modelId="{79232095-D75D-4C50-B431-E1EF464611A7}" type="presParOf" srcId="{0BF737DC-B70C-466E-ABCD-D30E8BA13A8B}" destId="{071F5125-3CBE-4BB5-9318-5E729FA82090}" srcOrd="2" destOrd="0" presId="urn:microsoft.com/office/officeart/2005/8/layout/hProcess4"/>
    <dgm:cxn modelId="{BC87663C-5E04-4BFD-A66C-30F2C7DD7E63}" type="presParOf" srcId="{071F5125-3CBE-4BB5-9318-5E729FA82090}" destId="{B4868CA6-AE6E-4DC9-8108-7E6132B1BDAE}" srcOrd="0" destOrd="0" presId="urn:microsoft.com/office/officeart/2005/8/layout/hProcess4"/>
    <dgm:cxn modelId="{F3DD32B3-2235-4997-9E8B-CDC6FA612FDB}" type="presParOf" srcId="{B4868CA6-AE6E-4DC9-8108-7E6132B1BDAE}" destId="{E734F1F6-4E16-412D-9E49-55016A65CA58}" srcOrd="0" destOrd="0" presId="urn:microsoft.com/office/officeart/2005/8/layout/hProcess4"/>
    <dgm:cxn modelId="{77686CA8-F4CE-4C64-9988-1A08F3D19708}" type="presParOf" srcId="{B4868CA6-AE6E-4DC9-8108-7E6132B1BDAE}" destId="{E253DCB5-05AF-40FB-9A39-4150D8F0AADF}" srcOrd="1" destOrd="0" presId="urn:microsoft.com/office/officeart/2005/8/layout/hProcess4"/>
    <dgm:cxn modelId="{1B4533DA-455A-403A-A27B-EBABC758380A}" type="presParOf" srcId="{B4868CA6-AE6E-4DC9-8108-7E6132B1BDAE}" destId="{500BE4C3-5678-4191-ACF8-7FCC77E9EE33}" srcOrd="2" destOrd="0" presId="urn:microsoft.com/office/officeart/2005/8/layout/hProcess4"/>
    <dgm:cxn modelId="{1AE32FEA-3BAC-42DE-A4D0-1C6F9CD53E86}" type="presParOf" srcId="{B4868CA6-AE6E-4DC9-8108-7E6132B1BDAE}" destId="{210F29EA-E374-4A64-8615-1ECA0549230D}" srcOrd="3" destOrd="0" presId="urn:microsoft.com/office/officeart/2005/8/layout/hProcess4"/>
    <dgm:cxn modelId="{1480FD93-8150-4EF1-B91C-4CEA061A1B5B}" type="presParOf" srcId="{B4868CA6-AE6E-4DC9-8108-7E6132B1BDAE}" destId="{F337052E-A1CD-4DD4-9AD2-2A520B921CB8}" srcOrd="4" destOrd="0" presId="urn:microsoft.com/office/officeart/2005/8/layout/hProcess4"/>
    <dgm:cxn modelId="{B0A0FD6A-E963-4D75-BB5F-E9DAAA82E322}" type="presParOf" srcId="{071F5125-3CBE-4BB5-9318-5E729FA82090}" destId="{0D31B709-C635-4A87-B027-21A3F5B4FE54}" srcOrd="1" destOrd="0" presId="urn:microsoft.com/office/officeart/2005/8/layout/hProcess4"/>
    <dgm:cxn modelId="{65F9797F-AE05-4E47-82EE-D84D69FBE078}" type="presParOf" srcId="{071F5125-3CBE-4BB5-9318-5E729FA82090}" destId="{2FF82DFE-BD3E-4E2A-80E3-124123B40918}" srcOrd="2" destOrd="0" presId="urn:microsoft.com/office/officeart/2005/8/layout/hProcess4"/>
    <dgm:cxn modelId="{B94C57E8-C21E-4FF1-AE2D-44E3D8E50022}" type="presParOf" srcId="{2FF82DFE-BD3E-4E2A-80E3-124123B40918}" destId="{C9474ED0-E7F6-4F09-BF8C-5A719420E722}" srcOrd="0" destOrd="0" presId="urn:microsoft.com/office/officeart/2005/8/layout/hProcess4"/>
    <dgm:cxn modelId="{6404D232-AEA4-4CBC-9AA9-8434BF11B0C6}" type="presParOf" srcId="{2FF82DFE-BD3E-4E2A-80E3-124123B40918}" destId="{328976B1-F7FA-4B04-997B-A465DD8BBD87}" srcOrd="1" destOrd="0" presId="urn:microsoft.com/office/officeart/2005/8/layout/hProcess4"/>
    <dgm:cxn modelId="{C8FFBF63-0258-4B50-9F50-E8B88F5BD5A7}" type="presParOf" srcId="{2FF82DFE-BD3E-4E2A-80E3-124123B40918}" destId="{76CE927E-BC09-4396-B1ED-E1441F294ADB}" srcOrd="2" destOrd="0" presId="urn:microsoft.com/office/officeart/2005/8/layout/hProcess4"/>
    <dgm:cxn modelId="{3CD17415-1E05-45B7-BD58-8EC356B51CE6}" type="presParOf" srcId="{2FF82DFE-BD3E-4E2A-80E3-124123B40918}" destId="{DB2BEA4F-AD22-4D59-B7EB-2C50948D1A15}" srcOrd="3" destOrd="0" presId="urn:microsoft.com/office/officeart/2005/8/layout/hProcess4"/>
    <dgm:cxn modelId="{0C36439E-0229-4048-A96E-A9FB2F0D36CB}" type="presParOf" srcId="{2FF82DFE-BD3E-4E2A-80E3-124123B40918}" destId="{C3557E9A-DF6E-4BB7-B986-D5AB93B5C400}" srcOrd="4" destOrd="0" presId="urn:microsoft.com/office/officeart/2005/8/layout/hProcess4"/>
    <dgm:cxn modelId="{74D8D367-BD24-4364-8F30-58089822080A}" type="presParOf" srcId="{071F5125-3CBE-4BB5-9318-5E729FA82090}" destId="{74EA60F0-151B-4F2B-A55A-03647512A527}" srcOrd="3" destOrd="0" presId="urn:microsoft.com/office/officeart/2005/8/layout/hProcess4"/>
    <dgm:cxn modelId="{2CF0DA65-4A15-4C0B-A447-05BA20B0B4E5}" type="presParOf" srcId="{071F5125-3CBE-4BB5-9318-5E729FA82090}" destId="{64450D30-E3B1-4472-B9B5-374CEB834422}" srcOrd="4" destOrd="0" presId="urn:microsoft.com/office/officeart/2005/8/layout/hProcess4"/>
    <dgm:cxn modelId="{B78AB291-C7F0-44ED-B707-6B781BFC0AF5}" type="presParOf" srcId="{64450D30-E3B1-4472-B9B5-374CEB834422}" destId="{BD0B07D3-ED21-4860-B42E-C4ABF125196E}" srcOrd="0" destOrd="0" presId="urn:microsoft.com/office/officeart/2005/8/layout/hProcess4"/>
    <dgm:cxn modelId="{B2327D78-62E7-43E4-970B-DC387078BEFE}" type="presParOf" srcId="{64450D30-E3B1-4472-B9B5-374CEB834422}" destId="{3B91BA7F-EF65-4BEB-9CD3-735FE4518500}" srcOrd="1" destOrd="0" presId="urn:microsoft.com/office/officeart/2005/8/layout/hProcess4"/>
    <dgm:cxn modelId="{11D144DE-79EA-4842-9D69-2CF66EA18568}" type="presParOf" srcId="{64450D30-E3B1-4472-B9B5-374CEB834422}" destId="{967E94DF-2455-40B4-B5A9-61AA80A3FBA1}" srcOrd="2" destOrd="0" presId="urn:microsoft.com/office/officeart/2005/8/layout/hProcess4"/>
    <dgm:cxn modelId="{24D64BF2-0FA1-4B97-AC6F-F1A8C769E184}" type="presParOf" srcId="{64450D30-E3B1-4472-B9B5-374CEB834422}" destId="{07CCB616-705E-4F7D-BE6F-568EF493E134}" srcOrd="3" destOrd="0" presId="urn:microsoft.com/office/officeart/2005/8/layout/hProcess4"/>
    <dgm:cxn modelId="{664A37D8-A08F-4D86-9C03-C9DCA682807E}" type="presParOf" srcId="{64450D30-E3B1-4472-B9B5-374CEB834422}" destId="{AA85C974-CB69-4883-84F6-1C8CAB5A2503}"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9F145FE-65DC-4592-AAD7-C84110E2B330}" type="doc">
      <dgm:prSet loTypeId="urn:microsoft.com/office/officeart/2005/8/layout/hProcess4" loCatId="process" qsTypeId="urn:microsoft.com/office/officeart/2005/8/quickstyle/simple1" qsCatId="simple" csTypeId="urn:microsoft.com/office/officeart/2005/8/colors/colorful4" csCatId="colorful" phldr="1"/>
      <dgm:spPr/>
      <dgm:t>
        <a:bodyPr/>
        <a:lstStyle/>
        <a:p>
          <a:endParaRPr lang="en-AU"/>
        </a:p>
      </dgm:t>
    </dgm:pt>
    <dgm:pt modelId="{2044C21B-0C31-47E3-A0A4-D490C56E342D}">
      <dgm:prSet phldrT="[Text]"/>
      <dgm:spPr/>
      <dgm:t>
        <a:bodyPr/>
        <a:lstStyle/>
        <a:p>
          <a:r>
            <a:rPr lang="en-AU" dirty="0" smtClean="0"/>
            <a:t>Plan</a:t>
          </a:r>
          <a:endParaRPr lang="en-AU" dirty="0"/>
        </a:p>
      </dgm:t>
    </dgm:pt>
    <dgm:pt modelId="{3EFEB35B-E657-46C3-ACE6-D090BB58AA3F}" type="parTrans" cxnId="{06541144-D6B5-481D-AB6A-2263C051F6CD}">
      <dgm:prSet/>
      <dgm:spPr/>
      <dgm:t>
        <a:bodyPr/>
        <a:lstStyle/>
        <a:p>
          <a:endParaRPr lang="en-AU"/>
        </a:p>
      </dgm:t>
    </dgm:pt>
    <dgm:pt modelId="{51705848-F392-4324-9935-4B4026208C56}" type="sibTrans" cxnId="{06541144-D6B5-481D-AB6A-2263C051F6CD}">
      <dgm:prSet/>
      <dgm:spPr/>
      <dgm:t>
        <a:bodyPr/>
        <a:lstStyle/>
        <a:p>
          <a:endParaRPr lang="en-AU"/>
        </a:p>
      </dgm:t>
    </dgm:pt>
    <dgm:pt modelId="{D43ECE37-A544-405D-A03D-60B0C4FD1A69}">
      <dgm:prSet phldrT="[Text]"/>
      <dgm:spPr/>
      <dgm:t>
        <a:bodyPr/>
        <a:lstStyle/>
        <a:p>
          <a:r>
            <a:rPr lang="en-AU" dirty="0" smtClean="0"/>
            <a:t>Planning workshop</a:t>
          </a:r>
          <a:endParaRPr lang="en-AU" dirty="0"/>
        </a:p>
      </dgm:t>
    </dgm:pt>
    <dgm:pt modelId="{45EE7D9D-8005-4D05-9A83-6E1E1B8F8662}" type="parTrans" cxnId="{6BE0EC4C-4158-4F6D-B948-D1FEF0FC4A42}">
      <dgm:prSet/>
      <dgm:spPr/>
      <dgm:t>
        <a:bodyPr/>
        <a:lstStyle/>
        <a:p>
          <a:endParaRPr lang="en-AU"/>
        </a:p>
      </dgm:t>
    </dgm:pt>
    <dgm:pt modelId="{47AE02D8-87F7-4880-96B1-7DC7B4974A00}" type="sibTrans" cxnId="{6BE0EC4C-4158-4F6D-B948-D1FEF0FC4A42}">
      <dgm:prSet/>
      <dgm:spPr/>
      <dgm:t>
        <a:bodyPr/>
        <a:lstStyle/>
        <a:p>
          <a:endParaRPr lang="en-AU"/>
        </a:p>
      </dgm:t>
    </dgm:pt>
    <dgm:pt modelId="{8FD4453E-8389-48C6-81AB-974348C89582}">
      <dgm:prSet phldrT="[Text]"/>
      <dgm:spPr/>
      <dgm:t>
        <a:bodyPr/>
        <a:lstStyle/>
        <a:p>
          <a:r>
            <a:rPr lang="en-AU" dirty="0" smtClean="0"/>
            <a:t>Discover</a:t>
          </a:r>
          <a:endParaRPr lang="en-AU" dirty="0"/>
        </a:p>
      </dgm:t>
    </dgm:pt>
    <dgm:pt modelId="{E380F1F9-97E9-4EA8-BC27-FF3EAA9FCF9E}" type="parTrans" cxnId="{A31DF865-DF2D-4061-AD66-EDD5F6934690}">
      <dgm:prSet/>
      <dgm:spPr/>
      <dgm:t>
        <a:bodyPr/>
        <a:lstStyle/>
        <a:p>
          <a:endParaRPr lang="en-AU"/>
        </a:p>
      </dgm:t>
    </dgm:pt>
    <dgm:pt modelId="{18F3585C-C350-4D3E-BD6D-AAD2EAE864FD}" type="sibTrans" cxnId="{A31DF865-DF2D-4061-AD66-EDD5F6934690}">
      <dgm:prSet/>
      <dgm:spPr/>
      <dgm:t>
        <a:bodyPr/>
        <a:lstStyle/>
        <a:p>
          <a:endParaRPr lang="en-AU"/>
        </a:p>
      </dgm:t>
    </dgm:pt>
    <dgm:pt modelId="{72A20B83-88EB-48A2-9064-F330956A76BF}">
      <dgm:prSet phldrT="[Text]"/>
      <dgm:spPr/>
      <dgm:t>
        <a:bodyPr/>
        <a:lstStyle/>
        <a:p>
          <a:r>
            <a:rPr lang="en-AU" dirty="0" smtClean="0"/>
            <a:t>Data collection</a:t>
          </a:r>
          <a:endParaRPr lang="en-AU" dirty="0"/>
        </a:p>
      </dgm:t>
    </dgm:pt>
    <dgm:pt modelId="{1FBF59D4-5372-499A-B796-5163E43395DD}" type="parTrans" cxnId="{52DC90C9-E7D8-404C-8827-B90587637CD5}">
      <dgm:prSet/>
      <dgm:spPr/>
      <dgm:t>
        <a:bodyPr/>
        <a:lstStyle/>
        <a:p>
          <a:endParaRPr lang="en-AU"/>
        </a:p>
      </dgm:t>
    </dgm:pt>
    <dgm:pt modelId="{212439F6-E8BF-45D6-8094-A30C23642062}" type="sibTrans" cxnId="{52DC90C9-E7D8-404C-8827-B90587637CD5}">
      <dgm:prSet/>
      <dgm:spPr/>
      <dgm:t>
        <a:bodyPr/>
        <a:lstStyle/>
        <a:p>
          <a:endParaRPr lang="en-AU"/>
        </a:p>
      </dgm:t>
    </dgm:pt>
    <dgm:pt modelId="{928A2AB3-F411-4014-9F85-10BD8480BF78}">
      <dgm:prSet phldrT="[Text]"/>
      <dgm:spPr/>
      <dgm:t>
        <a:bodyPr/>
        <a:lstStyle/>
        <a:p>
          <a:r>
            <a:rPr lang="en-AU" dirty="0" smtClean="0"/>
            <a:t>Report</a:t>
          </a:r>
          <a:endParaRPr lang="en-AU" dirty="0"/>
        </a:p>
      </dgm:t>
    </dgm:pt>
    <dgm:pt modelId="{17209236-59D7-4952-A996-EF9CD63FC306}" type="parTrans" cxnId="{0A9F6F84-36CE-4A4E-BF7D-1AA0C22B66E1}">
      <dgm:prSet/>
      <dgm:spPr/>
      <dgm:t>
        <a:bodyPr/>
        <a:lstStyle/>
        <a:p>
          <a:endParaRPr lang="en-AU"/>
        </a:p>
      </dgm:t>
    </dgm:pt>
    <dgm:pt modelId="{23262635-D503-4D1B-BC39-5E38236A984B}" type="sibTrans" cxnId="{0A9F6F84-36CE-4A4E-BF7D-1AA0C22B66E1}">
      <dgm:prSet/>
      <dgm:spPr/>
      <dgm:t>
        <a:bodyPr/>
        <a:lstStyle/>
        <a:p>
          <a:endParaRPr lang="en-AU"/>
        </a:p>
      </dgm:t>
    </dgm:pt>
    <dgm:pt modelId="{4BC0198D-B804-47B5-88E2-BF75E3BE3B8E}">
      <dgm:prSet phldrT="[Text]"/>
      <dgm:spPr/>
      <dgm:t>
        <a:bodyPr/>
        <a:lstStyle/>
        <a:p>
          <a:r>
            <a:rPr lang="en-AU" dirty="0" smtClean="0"/>
            <a:t>Report</a:t>
          </a:r>
          <a:endParaRPr lang="en-AU" dirty="0"/>
        </a:p>
      </dgm:t>
    </dgm:pt>
    <dgm:pt modelId="{EDE0F3AB-F6BE-434B-8B25-4D2D8F9597A9}" type="parTrans" cxnId="{AE438869-2534-456F-B004-BED092A987C3}">
      <dgm:prSet/>
      <dgm:spPr/>
      <dgm:t>
        <a:bodyPr/>
        <a:lstStyle/>
        <a:p>
          <a:endParaRPr lang="en-AU"/>
        </a:p>
      </dgm:t>
    </dgm:pt>
    <dgm:pt modelId="{E76C4720-4180-4F9F-AE05-677B9AD4C003}" type="sibTrans" cxnId="{AE438869-2534-456F-B004-BED092A987C3}">
      <dgm:prSet/>
      <dgm:spPr/>
      <dgm:t>
        <a:bodyPr/>
        <a:lstStyle/>
        <a:p>
          <a:endParaRPr lang="en-AU"/>
        </a:p>
      </dgm:t>
    </dgm:pt>
    <dgm:pt modelId="{0BF737DC-B70C-466E-ABCD-D30E8BA13A8B}" type="pres">
      <dgm:prSet presAssocID="{D9F145FE-65DC-4592-AAD7-C84110E2B330}" presName="Name0" presStyleCnt="0">
        <dgm:presLayoutVars>
          <dgm:dir/>
          <dgm:animLvl val="lvl"/>
          <dgm:resizeHandles val="exact"/>
        </dgm:presLayoutVars>
      </dgm:prSet>
      <dgm:spPr/>
      <dgm:t>
        <a:bodyPr/>
        <a:lstStyle/>
        <a:p>
          <a:endParaRPr lang="en-AU"/>
        </a:p>
      </dgm:t>
    </dgm:pt>
    <dgm:pt modelId="{3B9C9FAD-1380-4133-8E33-428B5B9C42F8}" type="pres">
      <dgm:prSet presAssocID="{D9F145FE-65DC-4592-AAD7-C84110E2B330}" presName="tSp" presStyleCnt="0"/>
      <dgm:spPr/>
    </dgm:pt>
    <dgm:pt modelId="{BC2D9A51-4C53-4D05-8B53-1F1C2DEE068F}" type="pres">
      <dgm:prSet presAssocID="{D9F145FE-65DC-4592-AAD7-C84110E2B330}" presName="bSp" presStyleCnt="0"/>
      <dgm:spPr/>
    </dgm:pt>
    <dgm:pt modelId="{071F5125-3CBE-4BB5-9318-5E729FA82090}" type="pres">
      <dgm:prSet presAssocID="{D9F145FE-65DC-4592-AAD7-C84110E2B330}" presName="process" presStyleCnt="0"/>
      <dgm:spPr/>
    </dgm:pt>
    <dgm:pt modelId="{B4868CA6-AE6E-4DC9-8108-7E6132B1BDAE}" type="pres">
      <dgm:prSet presAssocID="{2044C21B-0C31-47E3-A0A4-D490C56E342D}" presName="composite1" presStyleCnt="0"/>
      <dgm:spPr/>
    </dgm:pt>
    <dgm:pt modelId="{E734F1F6-4E16-412D-9E49-55016A65CA58}" type="pres">
      <dgm:prSet presAssocID="{2044C21B-0C31-47E3-A0A4-D490C56E342D}" presName="dummyNode1" presStyleLbl="node1" presStyleIdx="0" presStyleCnt="3"/>
      <dgm:spPr/>
    </dgm:pt>
    <dgm:pt modelId="{E253DCB5-05AF-40FB-9A39-4150D8F0AADF}" type="pres">
      <dgm:prSet presAssocID="{2044C21B-0C31-47E3-A0A4-D490C56E342D}" presName="childNode1" presStyleLbl="bgAcc1" presStyleIdx="0" presStyleCnt="3">
        <dgm:presLayoutVars>
          <dgm:bulletEnabled val="1"/>
        </dgm:presLayoutVars>
      </dgm:prSet>
      <dgm:spPr/>
      <dgm:t>
        <a:bodyPr/>
        <a:lstStyle/>
        <a:p>
          <a:endParaRPr lang="en-AU"/>
        </a:p>
      </dgm:t>
    </dgm:pt>
    <dgm:pt modelId="{500BE4C3-5678-4191-ACF8-7FCC77E9EE33}" type="pres">
      <dgm:prSet presAssocID="{2044C21B-0C31-47E3-A0A4-D490C56E342D}" presName="childNode1tx" presStyleLbl="bgAcc1" presStyleIdx="0" presStyleCnt="3">
        <dgm:presLayoutVars>
          <dgm:bulletEnabled val="1"/>
        </dgm:presLayoutVars>
      </dgm:prSet>
      <dgm:spPr/>
      <dgm:t>
        <a:bodyPr/>
        <a:lstStyle/>
        <a:p>
          <a:endParaRPr lang="en-AU"/>
        </a:p>
      </dgm:t>
    </dgm:pt>
    <dgm:pt modelId="{210F29EA-E374-4A64-8615-1ECA0549230D}" type="pres">
      <dgm:prSet presAssocID="{2044C21B-0C31-47E3-A0A4-D490C56E342D}" presName="parentNode1" presStyleLbl="node1" presStyleIdx="0" presStyleCnt="3">
        <dgm:presLayoutVars>
          <dgm:chMax val="1"/>
          <dgm:bulletEnabled val="1"/>
        </dgm:presLayoutVars>
      </dgm:prSet>
      <dgm:spPr/>
      <dgm:t>
        <a:bodyPr/>
        <a:lstStyle/>
        <a:p>
          <a:endParaRPr lang="en-AU"/>
        </a:p>
      </dgm:t>
    </dgm:pt>
    <dgm:pt modelId="{F337052E-A1CD-4DD4-9AD2-2A520B921CB8}" type="pres">
      <dgm:prSet presAssocID="{2044C21B-0C31-47E3-A0A4-D490C56E342D}" presName="connSite1" presStyleCnt="0"/>
      <dgm:spPr/>
    </dgm:pt>
    <dgm:pt modelId="{0D31B709-C635-4A87-B027-21A3F5B4FE54}" type="pres">
      <dgm:prSet presAssocID="{51705848-F392-4324-9935-4B4026208C56}" presName="Name9" presStyleLbl="sibTrans2D1" presStyleIdx="0" presStyleCnt="2"/>
      <dgm:spPr/>
      <dgm:t>
        <a:bodyPr/>
        <a:lstStyle/>
        <a:p>
          <a:endParaRPr lang="en-AU"/>
        </a:p>
      </dgm:t>
    </dgm:pt>
    <dgm:pt modelId="{2FF82DFE-BD3E-4E2A-80E3-124123B40918}" type="pres">
      <dgm:prSet presAssocID="{8FD4453E-8389-48C6-81AB-974348C89582}" presName="composite2" presStyleCnt="0"/>
      <dgm:spPr/>
    </dgm:pt>
    <dgm:pt modelId="{C9474ED0-E7F6-4F09-BF8C-5A719420E722}" type="pres">
      <dgm:prSet presAssocID="{8FD4453E-8389-48C6-81AB-974348C89582}" presName="dummyNode2" presStyleLbl="node1" presStyleIdx="0" presStyleCnt="3"/>
      <dgm:spPr/>
    </dgm:pt>
    <dgm:pt modelId="{328976B1-F7FA-4B04-997B-A465DD8BBD87}" type="pres">
      <dgm:prSet presAssocID="{8FD4453E-8389-48C6-81AB-974348C89582}" presName="childNode2" presStyleLbl="bgAcc1" presStyleIdx="1" presStyleCnt="3">
        <dgm:presLayoutVars>
          <dgm:bulletEnabled val="1"/>
        </dgm:presLayoutVars>
      </dgm:prSet>
      <dgm:spPr/>
      <dgm:t>
        <a:bodyPr/>
        <a:lstStyle/>
        <a:p>
          <a:endParaRPr lang="en-AU"/>
        </a:p>
      </dgm:t>
    </dgm:pt>
    <dgm:pt modelId="{76CE927E-BC09-4396-B1ED-E1441F294ADB}" type="pres">
      <dgm:prSet presAssocID="{8FD4453E-8389-48C6-81AB-974348C89582}" presName="childNode2tx" presStyleLbl="bgAcc1" presStyleIdx="1" presStyleCnt="3">
        <dgm:presLayoutVars>
          <dgm:bulletEnabled val="1"/>
        </dgm:presLayoutVars>
      </dgm:prSet>
      <dgm:spPr/>
      <dgm:t>
        <a:bodyPr/>
        <a:lstStyle/>
        <a:p>
          <a:endParaRPr lang="en-AU"/>
        </a:p>
      </dgm:t>
    </dgm:pt>
    <dgm:pt modelId="{DB2BEA4F-AD22-4D59-B7EB-2C50948D1A15}" type="pres">
      <dgm:prSet presAssocID="{8FD4453E-8389-48C6-81AB-974348C89582}" presName="parentNode2" presStyleLbl="node1" presStyleIdx="1" presStyleCnt="3">
        <dgm:presLayoutVars>
          <dgm:chMax val="0"/>
          <dgm:bulletEnabled val="1"/>
        </dgm:presLayoutVars>
      </dgm:prSet>
      <dgm:spPr/>
      <dgm:t>
        <a:bodyPr/>
        <a:lstStyle/>
        <a:p>
          <a:endParaRPr lang="en-AU"/>
        </a:p>
      </dgm:t>
    </dgm:pt>
    <dgm:pt modelId="{C3557E9A-DF6E-4BB7-B986-D5AB93B5C400}" type="pres">
      <dgm:prSet presAssocID="{8FD4453E-8389-48C6-81AB-974348C89582}" presName="connSite2" presStyleCnt="0"/>
      <dgm:spPr/>
    </dgm:pt>
    <dgm:pt modelId="{74EA60F0-151B-4F2B-A55A-03647512A527}" type="pres">
      <dgm:prSet presAssocID="{18F3585C-C350-4D3E-BD6D-AAD2EAE864FD}" presName="Name18" presStyleLbl="sibTrans2D1" presStyleIdx="1" presStyleCnt="2"/>
      <dgm:spPr/>
      <dgm:t>
        <a:bodyPr/>
        <a:lstStyle/>
        <a:p>
          <a:endParaRPr lang="en-AU"/>
        </a:p>
      </dgm:t>
    </dgm:pt>
    <dgm:pt modelId="{64450D30-E3B1-4472-B9B5-374CEB834422}" type="pres">
      <dgm:prSet presAssocID="{928A2AB3-F411-4014-9F85-10BD8480BF78}" presName="composite1" presStyleCnt="0"/>
      <dgm:spPr/>
    </dgm:pt>
    <dgm:pt modelId="{BD0B07D3-ED21-4860-B42E-C4ABF125196E}" type="pres">
      <dgm:prSet presAssocID="{928A2AB3-F411-4014-9F85-10BD8480BF78}" presName="dummyNode1" presStyleLbl="node1" presStyleIdx="1" presStyleCnt="3"/>
      <dgm:spPr/>
    </dgm:pt>
    <dgm:pt modelId="{3B91BA7F-EF65-4BEB-9CD3-735FE4518500}" type="pres">
      <dgm:prSet presAssocID="{928A2AB3-F411-4014-9F85-10BD8480BF78}" presName="childNode1" presStyleLbl="bgAcc1" presStyleIdx="2" presStyleCnt="3" custLinFactNeighborY="7983">
        <dgm:presLayoutVars>
          <dgm:bulletEnabled val="1"/>
        </dgm:presLayoutVars>
      </dgm:prSet>
      <dgm:spPr/>
      <dgm:t>
        <a:bodyPr/>
        <a:lstStyle/>
        <a:p>
          <a:endParaRPr lang="en-AU"/>
        </a:p>
      </dgm:t>
    </dgm:pt>
    <dgm:pt modelId="{967E94DF-2455-40B4-B5A9-61AA80A3FBA1}" type="pres">
      <dgm:prSet presAssocID="{928A2AB3-F411-4014-9F85-10BD8480BF78}" presName="childNode1tx" presStyleLbl="bgAcc1" presStyleIdx="2" presStyleCnt="3">
        <dgm:presLayoutVars>
          <dgm:bulletEnabled val="1"/>
        </dgm:presLayoutVars>
      </dgm:prSet>
      <dgm:spPr/>
      <dgm:t>
        <a:bodyPr/>
        <a:lstStyle/>
        <a:p>
          <a:endParaRPr lang="en-AU"/>
        </a:p>
      </dgm:t>
    </dgm:pt>
    <dgm:pt modelId="{07CCB616-705E-4F7D-BE6F-568EF493E134}" type="pres">
      <dgm:prSet presAssocID="{928A2AB3-F411-4014-9F85-10BD8480BF78}" presName="parentNode1" presStyleLbl="node1" presStyleIdx="2" presStyleCnt="3">
        <dgm:presLayoutVars>
          <dgm:chMax val="1"/>
          <dgm:bulletEnabled val="1"/>
        </dgm:presLayoutVars>
      </dgm:prSet>
      <dgm:spPr/>
      <dgm:t>
        <a:bodyPr/>
        <a:lstStyle/>
        <a:p>
          <a:endParaRPr lang="en-AU"/>
        </a:p>
      </dgm:t>
    </dgm:pt>
    <dgm:pt modelId="{AA85C974-CB69-4883-84F6-1C8CAB5A2503}" type="pres">
      <dgm:prSet presAssocID="{928A2AB3-F411-4014-9F85-10BD8480BF78}" presName="connSite1" presStyleCnt="0"/>
      <dgm:spPr/>
    </dgm:pt>
  </dgm:ptLst>
  <dgm:cxnLst>
    <dgm:cxn modelId="{A31DF865-DF2D-4061-AD66-EDD5F6934690}" srcId="{D9F145FE-65DC-4592-AAD7-C84110E2B330}" destId="{8FD4453E-8389-48C6-81AB-974348C89582}" srcOrd="1" destOrd="0" parTransId="{E380F1F9-97E9-4EA8-BC27-FF3EAA9FCF9E}" sibTransId="{18F3585C-C350-4D3E-BD6D-AAD2EAE864FD}"/>
    <dgm:cxn modelId="{A8CA4576-8498-4BCD-8357-740E3016D484}" type="presOf" srcId="{72A20B83-88EB-48A2-9064-F330956A76BF}" destId="{76CE927E-BC09-4396-B1ED-E1441F294ADB}" srcOrd="1" destOrd="0" presId="urn:microsoft.com/office/officeart/2005/8/layout/hProcess4"/>
    <dgm:cxn modelId="{52DC90C9-E7D8-404C-8827-B90587637CD5}" srcId="{8FD4453E-8389-48C6-81AB-974348C89582}" destId="{72A20B83-88EB-48A2-9064-F330956A76BF}" srcOrd="0" destOrd="0" parTransId="{1FBF59D4-5372-499A-B796-5163E43395DD}" sibTransId="{212439F6-E8BF-45D6-8094-A30C23642062}"/>
    <dgm:cxn modelId="{B669C731-05A6-4FBD-B5DC-66AD94CF39ED}" type="presOf" srcId="{D43ECE37-A544-405D-A03D-60B0C4FD1A69}" destId="{500BE4C3-5678-4191-ACF8-7FCC77E9EE33}" srcOrd="1" destOrd="0" presId="urn:microsoft.com/office/officeart/2005/8/layout/hProcess4"/>
    <dgm:cxn modelId="{DD6C7215-740C-4732-B68F-501602979A39}" type="presOf" srcId="{D9F145FE-65DC-4592-AAD7-C84110E2B330}" destId="{0BF737DC-B70C-466E-ABCD-D30E8BA13A8B}" srcOrd="0" destOrd="0" presId="urn:microsoft.com/office/officeart/2005/8/layout/hProcess4"/>
    <dgm:cxn modelId="{6C6920F5-5FD8-4792-98DE-22681B558A7F}" type="presOf" srcId="{928A2AB3-F411-4014-9F85-10BD8480BF78}" destId="{07CCB616-705E-4F7D-BE6F-568EF493E134}" srcOrd="0" destOrd="0" presId="urn:microsoft.com/office/officeart/2005/8/layout/hProcess4"/>
    <dgm:cxn modelId="{7E115CE3-C18A-4987-892F-91652DE3B8BA}" type="presOf" srcId="{18F3585C-C350-4D3E-BD6D-AAD2EAE864FD}" destId="{74EA60F0-151B-4F2B-A55A-03647512A527}" srcOrd="0" destOrd="0" presId="urn:microsoft.com/office/officeart/2005/8/layout/hProcess4"/>
    <dgm:cxn modelId="{AC627668-5770-422F-9126-4399CDE28A64}" type="presOf" srcId="{72A20B83-88EB-48A2-9064-F330956A76BF}" destId="{328976B1-F7FA-4B04-997B-A465DD8BBD87}" srcOrd="0" destOrd="0" presId="urn:microsoft.com/office/officeart/2005/8/layout/hProcess4"/>
    <dgm:cxn modelId="{9A65B9AF-112A-4248-ADAC-46D90125AAA4}" type="presOf" srcId="{4BC0198D-B804-47B5-88E2-BF75E3BE3B8E}" destId="{967E94DF-2455-40B4-B5A9-61AA80A3FBA1}" srcOrd="1" destOrd="0" presId="urn:microsoft.com/office/officeart/2005/8/layout/hProcess4"/>
    <dgm:cxn modelId="{CCF9EB9B-1041-4136-9EE7-83DC9624FE9A}" type="presOf" srcId="{8FD4453E-8389-48C6-81AB-974348C89582}" destId="{DB2BEA4F-AD22-4D59-B7EB-2C50948D1A15}" srcOrd="0" destOrd="0" presId="urn:microsoft.com/office/officeart/2005/8/layout/hProcess4"/>
    <dgm:cxn modelId="{06541144-D6B5-481D-AB6A-2263C051F6CD}" srcId="{D9F145FE-65DC-4592-AAD7-C84110E2B330}" destId="{2044C21B-0C31-47E3-A0A4-D490C56E342D}" srcOrd="0" destOrd="0" parTransId="{3EFEB35B-E657-46C3-ACE6-D090BB58AA3F}" sibTransId="{51705848-F392-4324-9935-4B4026208C56}"/>
    <dgm:cxn modelId="{18A67DF2-112C-4971-BC78-920526962C66}" type="presOf" srcId="{4BC0198D-B804-47B5-88E2-BF75E3BE3B8E}" destId="{3B91BA7F-EF65-4BEB-9CD3-735FE4518500}" srcOrd="0" destOrd="0" presId="urn:microsoft.com/office/officeart/2005/8/layout/hProcess4"/>
    <dgm:cxn modelId="{AE438869-2534-456F-B004-BED092A987C3}" srcId="{928A2AB3-F411-4014-9F85-10BD8480BF78}" destId="{4BC0198D-B804-47B5-88E2-BF75E3BE3B8E}" srcOrd="0" destOrd="0" parTransId="{EDE0F3AB-F6BE-434B-8B25-4D2D8F9597A9}" sibTransId="{E76C4720-4180-4F9F-AE05-677B9AD4C003}"/>
    <dgm:cxn modelId="{072564D4-FD4A-40CE-A6F8-D3742AFAD605}" type="presOf" srcId="{2044C21B-0C31-47E3-A0A4-D490C56E342D}" destId="{210F29EA-E374-4A64-8615-1ECA0549230D}" srcOrd="0" destOrd="0" presId="urn:microsoft.com/office/officeart/2005/8/layout/hProcess4"/>
    <dgm:cxn modelId="{690C670D-3263-4F0A-A473-5EB1B0319CCD}" type="presOf" srcId="{D43ECE37-A544-405D-A03D-60B0C4FD1A69}" destId="{E253DCB5-05AF-40FB-9A39-4150D8F0AADF}" srcOrd="0" destOrd="0" presId="urn:microsoft.com/office/officeart/2005/8/layout/hProcess4"/>
    <dgm:cxn modelId="{6BE0EC4C-4158-4F6D-B948-D1FEF0FC4A42}" srcId="{2044C21B-0C31-47E3-A0A4-D490C56E342D}" destId="{D43ECE37-A544-405D-A03D-60B0C4FD1A69}" srcOrd="0" destOrd="0" parTransId="{45EE7D9D-8005-4D05-9A83-6E1E1B8F8662}" sibTransId="{47AE02D8-87F7-4880-96B1-7DC7B4974A00}"/>
    <dgm:cxn modelId="{A873BA0D-EB4E-4BB1-876C-0071631601E1}" type="presOf" srcId="{51705848-F392-4324-9935-4B4026208C56}" destId="{0D31B709-C635-4A87-B027-21A3F5B4FE54}" srcOrd="0" destOrd="0" presId="urn:microsoft.com/office/officeart/2005/8/layout/hProcess4"/>
    <dgm:cxn modelId="{0A9F6F84-36CE-4A4E-BF7D-1AA0C22B66E1}" srcId="{D9F145FE-65DC-4592-AAD7-C84110E2B330}" destId="{928A2AB3-F411-4014-9F85-10BD8480BF78}" srcOrd="2" destOrd="0" parTransId="{17209236-59D7-4952-A996-EF9CD63FC306}" sibTransId="{23262635-D503-4D1B-BC39-5E38236A984B}"/>
    <dgm:cxn modelId="{82CA07AC-5CD8-420D-8ED7-AED300CBC964}" type="presParOf" srcId="{0BF737DC-B70C-466E-ABCD-D30E8BA13A8B}" destId="{3B9C9FAD-1380-4133-8E33-428B5B9C42F8}" srcOrd="0" destOrd="0" presId="urn:microsoft.com/office/officeart/2005/8/layout/hProcess4"/>
    <dgm:cxn modelId="{404FB35A-324B-4A1D-AA50-42919A52F982}" type="presParOf" srcId="{0BF737DC-B70C-466E-ABCD-D30E8BA13A8B}" destId="{BC2D9A51-4C53-4D05-8B53-1F1C2DEE068F}" srcOrd="1" destOrd="0" presId="urn:microsoft.com/office/officeart/2005/8/layout/hProcess4"/>
    <dgm:cxn modelId="{41261150-218D-4B03-A2C7-248F69773578}" type="presParOf" srcId="{0BF737DC-B70C-466E-ABCD-D30E8BA13A8B}" destId="{071F5125-3CBE-4BB5-9318-5E729FA82090}" srcOrd="2" destOrd="0" presId="urn:microsoft.com/office/officeart/2005/8/layout/hProcess4"/>
    <dgm:cxn modelId="{8BD852B6-79B0-40ED-9D9A-33072B4B7ACC}" type="presParOf" srcId="{071F5125-3CBE-4BB5-9318-5E729FA82090}" destId="{B4868CA6-AE6E-4DC9-8108-7E6132B1BDAE}" srcOrd="0" destOrd="0" presId="urn:microsoft.com/office/officeart/2005/8/layout/hProcess4"/>
    <dgm:cxn modelId="{2DDEF76B-CE2B-4590-8CB7-E6176D483EC4}" type="presParOf" srcId="{B4868CA6-AE6E-4DC9-8108-7E6132B1BDAE}" destId="{E734F1F6-4E16-412D-9E49-55016A65CA58}" srcOrd="0" destOrd="0" presId="urn:microsoft.com/office/officeart/2005/8/layout/hProcess4"/>
    <dgm:cxn modelId="{0B85FDB1-FD88-40EA-AF6D-3945AAB448A0}" type="presParOf" srcId="{B4868CA6-AE6E-4DC9-8108-7E6132B1BDAE}" destId="{E253DCB5-05AF-40FB-9A39-4150D8F0AADF}" srcOrd="1" destOrd="0" presId="urn:microsoft.com/office/officeart/2005/8/layout/hProcess4"/>
    <dgm:cxn modelId="{D4C507C7-76E8-4156-9C1F-A60DE19B28EA}" type="presParOf" srcId="{B4868CA6-AE6E-4DC9-8108-7E6132B1BDAE}" destId="{500BE4C3-5678-4191-ACF8-7FCC77E9EE33}" srcOrd="2" destOrd="0" presId="urn:microsoft.com/office/officeart/2005/8/layout/hProcess4"/>
    <dgm:cxn modelId="{B646BF7A-300F-4E3B-B7BD-210BD291103A}" type="presParOf" srcId="{B4868CA6-AE6E-4DC9-8108-7E6132B1BDAE}" destId="{210F29EA-E374-4A64-8615-1ECA0549230D}" srcOrd="3" destOrd="0" presId="urn:microsoft.com/office/officeart/2005/8/layout/hProcess4"/>
    <dgm:cxn modelId="{E26B37F7-08F6-49A9-852F-883705135B17}" type="presParOf" srcId="{B4868CA6-AE6E-4DC9-8108-7E6132B1BDAE}" destId="{F337052E-A1CD-4DD4-9AD2-2A520B921CB8}" srcOrd="4" destOrd="0" presId="urn:microsoft.com/office/officeart/2005/8/layout/hProcess4"/>
    <dgm:cxn modelId="{81D5FA45-4DB0-4BE8-94D4-5E5D10E27D64}" type="presParOf" srcId="{071F5125-3CBE-4BB5-9318-5E729FA82090}" destId="{0D31B709-C635-4A87-B027-21A3F5B4FE54}" srcOrd="1" destOrd="0" presId="urn:microsoft.com/office/officeart/2005/8/layout/hProcess4"/>
    <dgm:cxn modelId="{C47D260C-12BA-4DD6-8406-0CCCAA61BD79}" type="presParOf" srcId="{071F5125-3CBE-4BB5-9318-5E729FA82090}" destId="{2FF82DFE-BD3E-4E2A-80E3-124123B40918}" srcOrd="2" destOrd="0" presId="urn:microsoft.com/office/officeart/2005/8/layout/hProcess4"/>
    <dgm:cxn modelId="{BB019DF3-BB37-4F7F-A4EE-4AC019868AFF}" type="presParOf" srcId="{2FF82DFE-BD3E-4E2A-80E3-124123B40918}" destId="{C9474ED0-E7F6-4F09-BF8C-5A719420E722}" srcOrd="0" destOrd="0" presId="urn:microsoft.com/office/officeart/2005/8/layout/hProcess4"/>
    <dgm:cxn modelId="{0DD0FFD9-A530-4803-844F-5CB308E12B5F}" type="presParOf" srcId="{2FF82DFE-BD3E-4E2A-80E3-124123B40918}" destId="{328976B1-F7FA-4B04-997B-A465DD8BBD87}" srcOrd="1" destOrd="0" presId="urn:microsoft.com/office/officeart/2005/8/layout/hProcess4"/>
    <dgm:cxn modelId="{6CC6B6BD-93FA-4265-BD2D-BE3D51B85427}" type="presParOf" srcId="{2FF82DFE-BD3E-4E2A-80E3-124123B40918}" destId="{76CE927E-BC09-4396-B1ED-E1441F294ADB}" srcOrd="2" destOrd="0" presId="urn:microsoft.com/office/officeart/2005/8/layout/hProcess4"/>
    <dgm:cxn modelId="{04B22F46-2B10-4262-814E-1FA8E34E99AC}" type="presParOf" srcId="{2FF82DFE-BD3E-4E2A-80E3-124123B40918}" destId="{DB2BEA4F-AD22-4D59-B7EB-2C50948D1A15}" srcOrd="3" destOrd="0" presId="urn:microsoft.com/office/officeart/2005/8/layout/hProcess4"/>
    <dgm:cxn modelId="{96E3D3C2-F878-4762-93EB-2A998B09A49F}" type="presParOf" srcId="{2FF82DFE-BD3E-4E2A-80E3-124123B40918}" destId="{C3557E9A-DF6E-4BB7-B986-D5AB93B5C400}" srcOrd="4" destOrd="0" presId="urn:microsoft.com/office/officeart/2005/8/layout/hProcess4"/>
    <dgm:cxn modelId="{46ADE2C9-193B-40C0-8AC8-FF4753F425B7}" type="presParOf" srcId="{071F5125-3CBE-4BB5-9318-5E729FA82090}" destId="{74EA60F0-151B-4F2B-A55A-03647512A527}" srcOrd="3" destOrd="0" presId="urn:microsoft.com/office/officeart/2005/8/layout/hProcess4"/>
    <dgm:cxn modelId="{31492FAB-BA47-416A-A036-DCAA31FA7DD5}" type="presParOf" srcId="{071F5125-3CBE-4BB5-9318-5E729FA82090}" destId="{64450D30-E3B1-4472-B9B5-374CEB834422}" srcOrd="4" destOrd="0" presId="urn:microsoft.com/office/officeart/2005/8/layout/hProcess4"/>
    <dgm:cxn modelId="{CBB67C30-773C-4121-93B9-904DA1FEAA4C}" type="presParOf" srcId="{64450D30-E3B1-4472-B9B5-374CEB834422}" destId="{BD0B07D3-ED21-4860-B42E-C4ABF125196E}" srcOrd="0" destOrd="0" presId="urn:microsoft.com/office/officeart/2005/8/layout/hProcess4"/>
    <dgm:cxn modelId="{A0E65F95-B46A-4E28-88FE-AFC534E136A9}" type="presParOf" srcId="{64450D30-E3B1-4472-B9B5-374CEB834422}" destId="{3B91BA7F-EF65-4BEB-9CD3-735FE4518500}" srcOrd="1" destOrd="0" presId="urn:microsoft.com/office/officeart/2005/8/layout/hProcess4"/>
    <dgm:cxn modelId="{33200C85-9C55-4C7D-89A3-AA61F5A900E9}" type="presParOf" srcId="{64450D30-E3B1-4472-B9B5-374CEB834422}" destId="{967E94DF-2455-40B4-B5A9-61AA80A3FBA1}" srcOrd="2" destOrd="0" presId="urn:microsoft.com/office/officeart/2005/8/layout/hProcess4"/>
    <dgm:cxn modelId="{119BE02C-EAAF-45EE-AB43-4EDAFC78D995}" type="presParOf" srcId="{64450D30-E3B1-4472-B9B5-374CEB834422}" destId="{07CCB616-705E-4F7D-BE6F-568EF493E134}" srcOrd="3" destOrd="0" presId="urn:microsoft.com/office/officeart/2005/8/layout/hProcess4"/>
    <dgm:cxn modelId="{E0C5E081-D7CD-4055-B8F0-FBACB5E929C5}" type="presParOf" srcId="{64450D30-E3B1-4472-B9B5-374CEB834422}" destId="{AA85C974-CB69-4883-84F6-1C8CAB5A2503}"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5D701F1-B4D8-4341-B551-6706FCFE07FD}" type="doc">
      <dgm:prSet loTypeId="urn:microsoft.com/office/officeart/2005/8/layout/vProcess5" loCatId="process" qsTypeId="urn:microsoft.com/office/officeart/2005/8/quickstyle/simple1" qsCatId="simple" csTypeId="urn:microsoft.com/office/officeart/2005/8/colors/colorful2" csCatId="colorful" phldr="1"/>
      <dgm:spPr/>
    </dgm:pt>
    <dgm:pt modelId="{3F6F57F7-0F49-47E9-9DC2-CB6637683EB2}">
      <dgm:prSet phldrT="[Text]"/>
      <dgm:spPr/>
      <dgm:t>
        <a:bodyPr/>
        <a:lstStyle/>
        <a:p>
          <a:r>
            <a:rPr lang="en-AU" dirty="0" smtClean="0">
              <a:latin typeface="Calibri" pitchFamily="34" charset="0"/>
            </a:rPr>
            <a:t>Overarching results </a:t>
          </a:r>
          <a:endParaRPr lang="en-US" dirty="0">
            <a:latin typeface="Calibri" pitchFamily="34" charset="0"/>
          </a:endParaRPr>
        </a:p>
      </dgm:t>
    </dgm:pt>
    <dgm:pt modelId="{473061BA-F9C6-4BEB-9DD7-070DE7DFF6D1}" type="parTrans" cxnId="{835E2497-AD29-46EB-939D-FD3A3293F097}">
      <dgm:prSet/>
      <dgm:spPr/>
      <dgm:t>
        <a:bodyPr/>
        <a:lstStyle/>
        <a:p>
          <a:endParaRPr lang="en-US"/>
        </a:p>
      </dgm:t>
    </dgm:pt>
    <dgm:pt modelId="{B4D7F528-C512-452E-AB32-A654F7BF434C}" type="sibTrans" cxnId="{835E2497-AD29-46EB-939D-FD3A3293F097}">
      <dgm:prSet/>
      <dgm:spPr/>
      <dgm:t>
        <a:bodyPr/>
        <a:lstStyle/>
        <a:p>
          <a:endParaRPr lang="en-US"/>
        </a:p>
      </dgm:t>
    </dgm:pt>
    <dgm:pt modelId="{C15E888C-4623-4071-9E5B-5B98F4667D74}">
      <dgm:prSet phldrT="[Text]"/>
      <dgm:spPr/>
      <dgm:t>
        <a:bodyPr/>
        <a:lstStyle/>
        <a:p>
          <a:r>
            <a:rPr lang="en-AU" dirty="0" smtClean="0">
              <a:latin typeface="Calibri" pitchFamily="34" charset="0"/>
            </a:rPr>
            <a:t>Achievements</a:t>
          </a:r>
          <a:endParaRPr lang="en-US" dirty="0">
            <a:latin typeface="Calibri" pitchFamily="34" charset="0"/>
          </a:endParaRPr>
        </a:p>
      </dgm:t>
    </dgm:pt>
    <dgm:pt modelId="{9992A73E-0FE1-42BA-BE89-33EBD163939C}" type="parTrans" cxnId="{D24F5C82-1529-4182-BBBA-62EFF6BE03BA}">
      <dgm:prSet/>
      <dgm:spPr/>
      <dgm:t>
        <a:bodyPr/>
        <a:lstStyle/>
        <a:p>
          <a:endParaRPr lang="en-US"/>
        </a:p>
      </dgm:t>
    </dgm:pt>
    <dgm:pt modelId="{EDF0AEE2-4B1C-4A93-BABE-EFD1C6ABDF6C}" type="sibTrans" cxnId="{D24F5C82-1529-4182-BBBA-62EFF6BE03BA}">
      <dgm:prSet/>
      <dgm:spPr/>
      <dgm:t>
        <a:bodyPr/>
        <a:lstStyle/>
        <a:p>
          <a:endParaRPr lang="en-US"/>
        </a:p>
      </dgm:t>
    </dgm:pt>
    <dgm:pt modelId="{A08B4801-F652-4A14-81A1-2242897BDC2E}">
      <dgm:prSet phldrT="[Text]"/>
      <dgm:spPr/>
      <dgm:t>
        <a:bodyPr/>
        <a:lstStyle/>
        <a:p>
          <a:r>
            <a:rPr lang="en-AU" dirty="0" smtClean="0">
              <a:latin typeface="Calibri" pitchFamily="34" charset="0"/>
            </a:rPr>
            <a:t>Issues/areas for improvement</a:t>
          </a:r>
          <a:endParaRPr lang="en-US" dirty="0">
            <a:latin typeface="Calibri" pitchFamily="34" charset="0"/>
          </a:endParaRPr>
        </a:p>
      </dgm:t>
    </dgm:pt>
    <dgm:pt modelId="{DB09BE3C-3BC5-44E4-BD43-18D6CD8C3760}" type="parTrans" cxnId="{BF7B497A-2E24-48C5-91A2-752384B33D64}">
      <dgm:prSet/>
      <dgm:spPr/>
      <dgm:t>
        <a:bodyPr/>
        <a:lstStyle/>
        <a:p>
          <a:endParaRPr lang="en-US"/>
        </a:p>
      </dgm:t>
    </dgm:pt>
    <dgm:pt modelId="{9BEC94E4-9AE7-4B31-B387-EDA04DAE82DD}" type="sibTrans" cxnId="{BF7B497A-2E24-48C5-91A2-752384B33D64}">
      <dgm:prSet/>
      <dgm:spPr/>
      <dgm:t>
        <a:bodyPr/>
        <a:lstStyle/>
        <a:p>
          <a:endParaRPr lang="en-US"/>
        </a:p>
      </dgm:t>
    </dgm:pt>
    <dgm:pt modelId="{1488477F-DD89-41DE-906C-3CD45588E860}">
      <dgm:prSet phldrT="[Text]"/>
      <dgm:spPr/>
      <dgm:t>
        <a:bodyPr/>
        <a:lstStyle/>
        <a:p>
          <a:r>
            <a:rPr lang="en-US" dirty="0" smtClean="0">
              <a:latin typeface="Calibri" pitchFamily="34" charset="0"/>
            </a:rPr>
            <a:t>Keep, drop, create</a:t>
          </a:r>
          <a:endParaRPr lang="en-US" dirty="0">
            <a:latin typeface="Calibri" pitchFamily="34" charset="0"/>
          </a:endParaRPr>
        </a:p>
      </dgm:t>
    </dgm:pt>
    <dgm:pt modelId="{F92926C9-8AA2-4002-8DE8-1E862E696B50}" type="parTrans" cxnId="{1A22F0F9-491C-4715-A1B3-E9C031F2BED9}">
      <dgm:prSet/>
      <dgm:spPr/>
      <dgm:t>
        <a:bodyPr/>
        <a:lstStyle/>
        <a:p>
          <a:endParaRPr lang="en-US"/>
        </a:p>
      </dgm:t>
    </dgm:pt>
    <dgm:pt modelId="{089B9291-4C49-4DB6-B32C-08DB8A7318C7}" type="sibTrans" cxnId="{1A22F0F9-491C-4715-A1B3-E9C031F2BED9}">
      <dgm:prSet/>
      <dgm:spPr/>
      <dgm:t>
        <a:bodyPr/>
        <a:lstStyle/>
        <a:p>
          <a:endParaRPr lang="en-US"/>
        </a:p>
      </dgm:t>
    </dgm:pt>
    <dgm:pt modelId="{41D025F5-ED0A-44DB-8576-766A4E971E8C}">
      <dgm:prSet phldrT="[Text]"/>
      <dgm:spPr/>
      <dgm:t>
        <a:bodyPr/>
        <a:lstStyle/>
        <a:p>
          <a:r>
            <a:rPr lang="en-AU" dirty="0" smtClean="0">
              <a:latin typeface="Calibri" pitchFamily="34" charset="0"/>
            </a:rPr>
            <a:t>Recommendations</a:t>
          </a:r>
          <a:endParaRPr lang="en-US" dirty="0">
            <a:latin typeface="Calibri" pitchFamily="34" charset="0"/>
          </a:endParaRPr>
        </a:p>
      </dgm:t>
    </dgm:pt>
    <dgm:pt modelId="{E86B945C-F96D-40EA-BF98-E794EE018DA7}" type="parTrans" cxnId="{A4F29B38-4F77-41B1-9E1D-70DF403FA4DE}">
      <dgm:prSet/>
      <dgm:spPr/>
      <dgm:t>
        <a:bodyPr/>
        <a:lstStyle/>
        <a:p>
          <a:endParaRPr lang="en-US"/>
        </a:p>
      </dgm:t>
    </dgm:pt>
    <dgm:pt modelId="{37FC8E1C-C5BF-48B6-AE39-05388AE90671}" type="sibTrans" cxnId="{A4F29B38-4F77-41B1-9E1D-70DF403FA4DE}">
      <dgm:prSet/>
      <dgm:spPr/>
      <dgm:t>
        <a:bodyPr/>
        <a:lstStyle/>
        <a:p>
          <a:endParaRPr lang="en-US"/>
        </a:p>
      </dgm:t>
    </dgm:pt>
    <dgm:pt modelId="{16411899-4F79-49DB-B561-0914A18BDF41}">
      <dgm:prSet phldrT="[Text]"/>
      <dgm:spPr/>
      <dgm:t>
        <a:bodyPr/>
        <a:lstStyle/>
        <a:p>
          <a:endParaRPr lang="en-AU" dirty="0"/>
        </a:p>
      </dgm:t>
    </dgm:pt>
    <dgm:pt modelId="{8F0B1878-AFE5-4DE7-88A1-346204284426}" type="parTrans" cxnId="{6E7F91EA-E415-4687-A7CA-02320F6EF77E}">
      <dgm:prSet/>
      <dgm:spPr/>
      <dgm:t>
        <a:bodyPr/>
        <a:lstStyle/>
        <a:p>
          <a:endParaRPr lang="en-US"/>
        </a:p>
      </dgm:t>
    </dgm:pt>
    <dgm:pt modelId="{63C3907B-F694-4B40-90A8-A873EED191C2}" type="sibTrans" cxnId="{6E7F91EA-E415-4687-A7CA-02320F6EF77E}">
      <dgm:prSet/>
      <dgm:spPr/>
      <dgm:t>
        <a:bodyPr/>
        <a:lstStyle/>
        <a:p>
          <a:endParaRPr lang="en-US"/>
        </a:p>
      </dgm:t>
    </dgm:pt>
    <dgm:pt modelId="{36DD0BE9-9FB3-481C-ACF0-129745E9984E}" type="pres">
      <dgm:prSet presAssocID="{A5D701F1-B4D8-4341-B551-6706FCFE07FD}" presName="outerComposite" presStyleCnt="0">
        <dgm:presLayoutVars>
          <dgm:chMax val="5"/>
          <dgm:dir/>
          <dgm:resizeHandles val="exact"/>
        </dgm:presLayoutVars>
      </dgm:prSet>
      <dgm:spPr/>
    </dgm:pt>
    <dgm:pt modelId="{15B6E939-9043-4AAA-9AFA-1F859D4B3FD8}" type="pres">
      <dgm:prSet presAssocID="{A5D701F1-B4D8-4341-B551-6706FCFE07FD}" presName="dummyMaxCanvas" presStyleCnt="0">
        <dgm:presLayoutVars/>
      </dgm:prSet>
      <dgm:spPr/>
    </dgm:pt>
    <dgm:pt modelId="{33A52F26-D68C-4A4A-AFEC-7F45D653A686}" type="pres">
      <dgm:prSet presAssocID="{A5D701F1-B4D8-4341-B551-6706FCFE07FD}" presName="FiveNodes_1" presStyleLbl="node1" presStyleIdx="0" presStyleCnt="5">
        <dgm:presLayoutVars>
          <dgm:bulletEnabled val="1"/>
        </dgm:presLayoutVars>
      </dgm:prSet>
      <dgm:spPr/>
      <dgm:t>
        <a:bodyPr/>
        <a:lstStyle/>
        <a:p>
          <a:endParaRPr lang="en-AU"/>
        </a:p>
      </dgm:t>
    </dgm:pt>
    <dgm:pt modelId="{111326A2-32BF-42C3-BBFD-8B7FC9472546}" type="pres">
      <dgm:prSet presAssocID="{A5D701F1-B4D8-4341-B551-6706FCFE07FD}" presName="FiveNodes_2" presStyleLbl="node1" presStyleIdx="1" presStyleCnt="5">
        <dgm:presLayoutVars>
          <dgm:bulletEnabled val="1"/>
        </dgm:presLayoutVars>
      </dgm:prSet>
      <dgm:spPr/>
      <dgm:t>
        <a:bodyPr/>
        <a:lstStyle/>
        <a:p>
          <a:endParaRPr lang="en-AU"/>
        </a:p>
      </dgm:t>
    </dgm:pt>
    <dgm:pt modelId="{507F44D0-7E37-4772-BC2A-C9E4D3958C7F}" type="pres">
      <dgm:prSet presAssocID="{A5D701F1-B4D8-4341-B551-6706FCFE07FD}" presName="FiveNodes_3" presStyleLbl="node1" presStyleIdx="2" presStyleCnt="5">
        <dgm:presLayoutVars>
          <dgm:bulletEnabled val="1"/>
        </dgm:presLayoutVars>
      </dgm:prSet>
      <dgm:spPr/>
      <dgm:t>
        <a:bodyPr/>
        <a:lstStyle/>
        <a:p>
          <a:endParaRPr lang="en-AU"/>
        </a:p>
      </dgm:t>
    </dgm:pt>
    <dgm:pt modelId="{BE402F3D-AC94-4A43-BB34-6D79247D24A6}" type="pres">
      <dgm:prSet presAssocID="{A5D701F1-B4D8-4341-B551-6706FCFE07FD}" presName="FiveNodes_4" presStyleLbl="node1" presStyleIdx="3" presStyleCnt="5">
        <dgm:presLayoutVars>
          <dgm:bulletEnabled val="1"/>
        </dgm:presLayoutVars>
      </dgm:prSet>
      <dgm:spPr/>
      <dgm:t>
        <a:bodyPr/>
        <a:lstStyle/>
        <a:p>
          <a:endParaRPr lang="en-AU"/>
        </a:p>
      </dgm:t>
    </dgm:pt>
    <dgm:pt modelId="{7100BFE1-2F32-4F5B-A60D-ABFA3241E5EE}" type="pres">
      <dgm:prSet presAssocID="{A5D701F1-B4D8-4341-B551-6706FCFE07FD}" presName="FiveNodes_5" presStyleLbl="node1" presStyleIdx="4" presStyleCnt="5">
        <dgm:presLayoutVars>
          <dgm:bulletEnabled val="1"/>
        </dgm:presLayoutVars>
      </dgm:prSet>
      <dgm:spPr/>
      <dgm:t>
        <a:bodyPr/>
        <a:lstStyle/>
        <a:p>
          <a:endParaRPr lang="en-AU"/>
        </a:p>
      </dgm:t>
    </dgm:pt>
    <dgm:pt modelId="{DD6DD12B-9338-47EB-8ACC-4F6FDA2CE5CD}" type="pres">
      <dgm:prSet presAssocID="{A5D701F1-B4D8-4341-B551-6706FCFE07FD}" presName="FiveConn_1-2" presStyleLbl="fgAccFollowNode1" presStyleIdx="0" presStyleCnt="4">
        <dgm:presLayoutVars>
          <dgm:bulletEnabled val="1"/>
        </dgm:presLayoutVars>
      </dgm:prSet>
      <dgm:spPr/>
      <dgm:t>
        <a:bodyPr/>
        <a:lstStyle/>
        <a:p>
          <a:endParaRPr lang="en-AU"/>
        </a:p>
      </dgm:t>
    </dgm:pt>
    <dgm:pt modelId="{6DD6AB44-FCB8-47CC-AE38-4DB5C6EC4E46}" type="pres">
      <dgm:prSet presAssocID="{A5D701F1-B4D8-4341-B551-6706FCFE07FD}" presName="FiveConn_2-3" presStyleLbl="fgAccFollowNode1" presStyleIdx="1" presStyleCnt="4">
        <dgm:presLayoutVars>
          <dgm:bulletEnabled val="1"/>
        </dgm:presLayoutVars>
      </dgm:prSet>
      <dgm:spPr/>
      <dgm:t>
        <a:bodyPr/>
        <a:lstStyle/>
        <a:p>
          <a:endParaRPr lang="en-AU"/>
        </a:p>
      </dgm:t>
    </dgm:pt>
    <dgm:pt modelId="{E9EEC3D5-60E6-44AF-A41D-DEFCD1F30660}" type="pres">
      <dgm:prSet presAssocID="{A5D701F1-B4D8-4341-B551-6706FCFE07FD}" presName="FiveConn_3-4" presStyleLbl="fgAccFollowNode1" presStyleIdx="2" presStyleCnt="4">
        <dgm:presLayoutVars>
          <dgm:bulletEnabled val="1"/>
        </dgm:presLayoutVars>
      </dgm:prSet>
      <dgm:spPr/>
      <dgm:t>
        <a:bodyPr/>
        <a:lstStyle/>
        <a:p>
          <a:endParaRPr lang="en-AU"/>
        </a:p>
      </dgm:t>
    </dgm:pt>
    <dgm:pt modelId="{31726B6B-E0EE-40AD-B565-69BFA71E6FE1}" type="pres">
      <dgm:prSet presAssocID="{A5D701F1-B4D8-4341-B551-6706FCFE07FD}" presName="FiveConn_4-5" presStyleLbl="fgAccFollowNode1" presStyleIdx="3" presStyleCnt="4">
        <dgm:presLayoutVars>
          <dgm:bulletEnabled val="1"/>
        </dgm:presLayoutVars>
      </dgm:prSet>
      <dgm:spPr/>
      <dgm:t>
        <a:bodyPr/>
        <a:lstStyle/>
        <a:p>
          <a:endParaRPr lang="en-AU"/>
        </a:p>
      </dgm:t>
    </dgm:pt>
    <dgm:pt modelId="{EBFBD335-D08E-4EE5-B4ED-1500CD58DFA1}" type="pres">
      <dgm:prSet presAssocID="{A5D701F1-B4D8-4341-B551-6706FCFE07FD}" presName="FiveNodes_1_text" presStyleLbl="node1" presStyleIdx="4" presStyleCnt="5">
        <dgm:presLayoutVars>
          <dgm:bulletEnabled val="1"/>
        </dgm:presLayoutVars>
      </dgm:prSet>
      <dgm:spPr/>
      <dgm:t>
        <a:bodyPr/>
        <a:lstStyle/>
        <a:p>
          <a:endParaRPr lang="en-AU"/>
        </a:p>
      </dgm:t>
    </dgm:pt>
    <dgm:pt modelId="{1BEFEE12-6795-45FD-8C16-BC8130154220}" type="pres">
      <dgm:prSet presAssocID="{A5D701F1-B4D8-4341-B551-6706FCFE07FD}" presName="FiveNodes_2_text" presStyleLbl="node1" presStyleIdx="4" presStyleCnt="5">
        <dgm:presLayoutVars>
          <dgm:bulletEnabled val="1"/>
        </dgm:presLayoutVars>
      </dgm:prSet>
      <dgm:spPr/>
      <dgm:t>
        <a:bodyPr/>
        <a:lstStyle/>
        <a:p>
          <a:endParaRPr lang="en-AU"/>
        </a:p>
      </dgm:t>
    </dgm:pt>
    <dgm:pt modelId="{361DA8B1-9664-4C2D-AEF9-C8BA4BD7AB01}" type="pres">
      <dgm:prSet presAssocID="{A5D701F1-B4D8-4341-B551-6706FCFE07FD}" presName="FiveNodes_3_text" presStyleLbl="node1" presStyleIdx="4" presStyleCnt="5">
        <dgm:presLayoutVars>
          <dgm:bulletEnabled val="1"/>
        </dgm:presLayoutVars>
      </dgm:prSet>
      <dgm:spPr/>
      <dgm:t>
        <a:bodyPr/>
        <a:lstStyle/>
        <a:p>
          <a:endParaRPr lang="en-AU"/>
        </a:p>
      </dgm:t>
    </dgm:pt>
    <dgm:pt modelId="{4F72BFA0-EBD5-400D-B812-A3E16BE19E61}" type="pres">
      <dgm:prSet presAssocID="{A5D701F1-B4D8-4341-B551-6706FCFE07FD}" presName="FiveNodes_4_text" presStyleLbl="node1" presStyleIdx="4" presStyleCnt="5">
        <dgm:presLayoutVars>
          <dgm:bulletEnabled val="1"/>
        </dgm:presLayoutVars>
      </dgm:prSet>
      <dgm:spPr/>
      <dgm:t>
        <a:bodyPr/>
        <a:lstStyle/>
        <a:p>
          <a:endParaRPr lang="en-AU"/>
        </a:p>
      </dgm:t>
    </dgm:pt>
    <dgm:pt modelId="{8DC59B0C-3F04-4936-9975-350B011A4734}" type="pres">
      <dgm:prSet presAssocID="{A5D701F1-B4D8-4341-B551-6706FCFE07FD}" presName="FiveNodes_5_text" presStyleLbl="node1" presStyleIdx="4" presStyleCnt="5">
        <dgm:presLayoutVars>
          <dgm:bulletEnabled val="1"/>
        </dgm:presLayoutVars>
      </dgm:prSet>
      <dgm:spPr/>
      <dgm:t>
        <a:bodyPr/>
        <a:lstStyle/>
        <a:p>
          <a:endParaRPr lang="en-AU"/>
        </a:p>
      </dgm:t>
    </dgm:pt>
  </dgm:ptLst>
  <dgm:cxnLst>
    <dgm:cxn modelId="{DD41815A-1A20-41CB-B27D-400101E795A5}" type="presOf" srcId="{41D025F5-ED0A-44DB-8576-766A4E971E8C}" destId="{8DC59B0C-3F04-4936-9975-350B011A4734}" srcOrd="1" destOrd="0" presId="urn:microsoft.com/office/officeart/2005/8/layout/vProcess5"/>
    <dgm:cxn modelId="{D24F5C82-1529-4182-BBBA-62EFF6BE03BA}" srcId="{A5D701F1-B4D8-4341-B551-6706FCFE07FD}" destId="{C15E888C-4623-4071-9E5B-5B98F4667D74}" srcOrd="1" destOrd="0" parTransId="{9992A73E-0FE1-42BA-BE89-33EBD163939C}" sibTransId="{EDF0AEE2-4B1C-4A93-BABE-EFD1C6ABDF6C}"/>
    <dgm:cxn modelId="{6E7F91EA-E415-4687-A7CA-02320F6EF77E}" srcId="{A5D701F1-B4D8-4341-B551-6706FCFE07FD}" destId="{16411899-4F79-49DB-B561-0914A18BDF41}" srcOrd="5" destOrd="0" parTransId="{8F0B1878-AFE5-4DE7-88A1-346204284426}" sibTransId="{63C3907B-F694-4B40-90A8-A873EED191C2}"/>
    <dgm:cxn modelId="{A58D559A-85A5-4DB8-8173-076C91FAD3CB}" type="presOf" srcId="{9BEC94E4-9AE7-4B31-B387-EDA04DAE82DD}" destId="{E9EEC3D5-60E6-44AF-A41D-DEFCD1F30660}" srcOrd="0" destOrd="0" presId="urn:microsoft.com/office/officeart/2005/8/layout/vProcess5"/>
    <dgm:cxn modelId="{A4F29B38-4F77-41B1-9E1D-70DF403FA4DE}" srcId="{A5D701F1-B4D8-4341-B551-6706FCFE07FD}" destId="{41D025F5-ED0A-44DB-8576-766A4E971E8C}" srcOrd="4" destOrd="0" parTransId="{E86B945C-F96D-40EA-BF98-E794EE018DA7}" sibTransId="{37FC8E1C-C5BF-48B6-AE39-05388AE90671}"/>
    <dgm:cxn modelId="{499AB31E-EA3B-4BC2-B088-F4210656FE9F}" type="presOf" srcId="{1488477F-DD89-41DE-906C-3CD45588E860}" destId="{4F72BFA0-EBD5-400D-B812-A3E16BE19E61}" srcOrd="1" destOrd="0" presId="urn:microsoft.com/office/officeart/2005/8/layout/vProcess5"/>
    <dgm:cxn modelId="{0B169EEE-7871-4B19-BD60-00708F8B3487}" type="presOf" srcId="{C15E888C-4623-4071-9E5B-5B98F4667D74}" destId="{111326A2-32BF-42C3-BBFD-8B7FC9472546}" srcOrd="0" destOrd="0" presId="urn:microsoft.com/office/officeart/2005/8/layout/vProcess5"/>
    <dgm:cxn modelId="{835E2497-AD29-46EB-939D-FD3A3293F097}" srcId="{A5D701F1-B4D8-4341-B551-6706FCFE07FD}" destId="{3F6F57F7-0F49-47E9-9DC2-CB6637683EB2}" srcOrd="0" destOrd="0" parTransId="{473061BA-F9C6-4BEB-9DD7-070DE7DFF6D1}" sibTransId="{B4D7F528-C512-452E-AB32-A654F7BF434C}"/>
    <dgm:cxn modelId="{BF7B497A-2E24-48C5-91A2-752384B33D64}" srcId="{A5D701F1-B4D8-4341-B551-6706FCFE07FD}" destId="{A08B4801-F652-4A14-81A1-2242897BDC2E}" srcOrd="2" destOrd="0" parTransId="{DB09BE3C-3BC5-44E4-BD43-18D6CD8C3760}" sibTransId="{9BEC94E4-9AE7-4B31-B387-EDA04DAE82DD}"/>
    <dgm:cxn modelId="{D75877A0-71BD-4EEE-A742-B72CB094ABD9}" type="presOf" srcId="{A5D701F1-B4D8-4341-B551-6706FCFE07FD}" destId="{36DD0BE9-9FB3-481C-ACF0-129745E9984E}" srcOrd="0" destOrd="0" presId="urn:microsoft.com/office/officeart/2005/8/layout/vProcess5"/>
    <dgm:cxn modelId="{11C5B0BD-909E-4B1E-8C73-0C2D2C245E34}" type="presOf" srcId="{EDF0AEE2-4B1C-4A93-BABE-EFD1C6ABDF6C}" destId="{6DD6AB44-FCB8-47CC-AE38-4DB5C6EC4E46}" srcOrd="0" destOrd="0" presId="urn:microsoft.com/office/officeart/2005/8/layout/vProcess5"/>
    <dgm:cxn modelId="{1FDCC986-2C93-4192-B0C5-FA7D68D12FF6}" type="presOf" srcId="{C15E888C-4623-4071-9E5B-5B98F4667D74}" destId="{1BEFEE12-6795-45FD-8C16-BC8130154220}" srcOrd="1" destOrd="0" presId="urn:microsoft.com/office/officeart/2005/8/layout/vProcess5"/>
    <dgm:cxn modelId="{AC5DB995-EAA5-42DD-BF63-DBD4826FE885}" type="presOf" srcId="{41D025F5-ED0A-44DB-8576-766A4E971E8C}" destId="{7100BFE1-2F32-4F5B-A60D-ABFA3241E5EE}" srcOrd="0" destOrd="0" presId="urn:microsoft.com/office/officeart/2005/8/layout/vProcess5"/>
    <dgm:cxn modelId="{46A82113-6E37-4336-801C-7D5C46A644E4}" type="presOf" srcId="{A08B4801-F652-4A14-81A1-2242897BDC2E}" destId="{507F44D0-7E37-4772-BC2A-C9E4D3958C7F}" srcOrd="0" destOrd="0" presId="urn:microsoft.com/office/officeart/2005/8/layout/vProcess5"/>
    <dgm:cxn modelId="{EC2BA965-F9F2-44CB-822A-72A63E3CC297}" type="presOf" srcId="{B4D7F528-C512-452E-AB32-A654F7BF434C}" destId="{DD6DD12B-9338-47EB-8ACC-4F6FDA2CE5CD}" srcOrd="0" destOrd="0" presId="urn:microsoft.com/office/officeart/2005/8/layout/vProcess5"/>
    <dgm:cxn modelId="{649FA302-F018-42C1-9EDB-8902E83775E2}" type="presOf" srcId="{3F6F57F7-0F49-47E9-9DC2-CB6637683EB2}" destId="{33A52F26-D68C-4A4A-AFEC-7F45D653A686}" srcOrd="0" destOrd="0" presId="urn:microsoft.com/office/officeart/2005/8/layout/vProcess5"/>
    <dgm:cxn modelId="{D30CE20D-75BB-46E2-A942-F51C7B89F13C}" type="presOf" srcId="{3F6F57F7-0F49-47E9-9DC2-CB6637683EB2}" destId="{EBFBD335-D08E-4EE5-B4ED-1500CD58DFA1}" srcOrd="1" destOrd="0" presId="urn:microsoft.com/office/officeart/2005/8/layout/vProcess5"/>
    <dgm:cxn modelId="{09B323E4-A059-4133-9893-E27F64688196}" type="presOf" srcId="{A08B4801-F652-4A14-81A1-2242897BDC2E}" destId="{361DA8B1-9664-4C2D-AEF9-C8BA4BD7AB01}" srcOrd="1" destOrd="0" presId="urn:microsoft.com/office/officeart/2005/8/layout/vProcess5"/>
    <dgm:cxn modelId="{BE1BC9D3-191A-4E45-B553-D812F3D66065}" type="presOf" srcId="{1488477F-DD89-41DE-906C-3CD45588E860}" destId="{BE402F3D-AC94-4A43-BB34-6D79247D24A6}" srcOrd="0" destOrd="0" presId="urn:microsoft.com/office/officeart/2005/8/layout/vProcess5"/>
    <dgm:cxn modelId="{4D84B58D-63B5-4793-91CC-D6AEADCED88E}" type="presOf" srcId="{089B9291-4C49-4DB6-B32C-08DB8A7318C7}" destId="{31726B6B-E0EE-40AD-B565-69BFA71E6FE1}" srcOrd="0" destOrd="0" presId="urn:microsoft.com/office/officeart/2005/8/layout/vProcess5"/>
    <dgm:cxn modelId="{1A22F0F9-491C-4715-A1B3-E9C031F2BED9}" srcId="{A5D701F1-B4D8-4341-B551-6706FCFE07FD}" destId="{1488477F-DD89-41DE-906C-3CD45588E860}" srcOrd="3" destOrd="0" parTransId="{F92926C9-8AA2-4002-8DE8-1E862E696B50}" sibTransId="{089B9291-4C49-4DB6-B32C-08DB8A7318C7}"/>
    <dgm:cxn modelId="{49B60499-FC14-4F11-AA39-9D0D3448E2DE}" type="presParOf" srcId="{36DD0BE9-9FB3-481C-ACF0-129745E9984E}" destId="{15B6E939-9043-4AAA-9AFA-1F859D4B3FD8}" srcOrd="0" destOrd="0" presId="urn:microsoft.com/office/officeart/2005/8/layout/vProcess5"/>
    <dgm:cxn modelId="{B966D348-6E91-42DD-947F-B31BE38C1FFB}" type="presParOf" srcId="{36DD0BE9-9FB3-481C-ACF0-129745E9984E}" destId="{33A52F26-D68C-4A4A-AFEC-7F45D653A686}" srcOrd="1" destOrd="0" presId="urn:microsoft.com/office/officeart/2005/8/layout/vProcess5"/>
    <dgm:cxn modelId="{4F8D07ED-83FB-4434-A9EA-5B0ED2655F53}" type="presParOf" srcId="{36DD0BE9-9FB3-481C-ACF0-129745E9984E}" destId="{111326A2-32BF-42C3-BBFD-8B7FC9472546}" srcOrd="2" destOrd="0" presId="urn:microsoft.com/office/officeart/2005/8/layout/vProcess5"/>
    <dgm:cxn modelId="{D68CF941-BCF3-4DE9-A897-078ACF6962CF}" type="presParOf" srcId="{36DD0BE9-9FB3-481C-ACF0-129745E9984E}" destId="{507F44D0-7E37-4772-BC2A-C9E4D3958C7F}" srcOrd="3" destOrd="0" presId="urn:microsoft.com/office/officeart/2005/8/layout/vProcess5"/>
    <dgm:cxn modelId="{0B918DBC-B9D3-47A5-9F77-B3641374B192}" type="presParOf" srcId="{36DD0BE9-9FB3-481C-ACF0-129745E9984E}" destId="{BE402F3D-AC94-4A43-BB34-6D79247D24A6}" srcOrd="4" destOrd="0" presId="urn:microsoft.com/office/officeart/2005/8/layout/vProcess5"/>
    <dgm:cxn modelId="{015D35B7-F8AB-41AB-93A1-C977AB29C212}" type="presParOf" srcId="{36DD0BE9-9FB3-481C-ACF0-129745E9984E}" destId="{7100BFE1-2F32-4F5B-A60D-ABFA3241E5EE}" srcOrd="5" destOrd="0" presId="urn:microsoft.com/office/officeart/2005/8/layout/vProcess5"/>
    <dgm:cxn modelId="{89696941-99FC-48C1-B426-FD4EF3C52F28}" type="presParOf" srcId="{36DD0BE9-9FB3-481C-ACF0-129745E9984E}" destId="{DD6DD12B-9338-47EB-8ACC-4F6FDA2CE5CD}" srcOrd="6" destOrd="0" presId="urn:microsoft.com/office/officeart/2005/8/layout/vProcess5"/>
    <dgm:cxn modelId="{DA9B534B-3D0C-4AF7-8FE5-4D6027A21E90}" type="presParOf" srcId="{36DD0BE9-9FB3-481C-ACF0-129745E9984E}" destId="{6DD6AB44-FCB8-47CC-AE38-4DB5C6EC4E46}" srcOrd="7" destOrd="0" presId="urn:microsoft.com/office/officeart/2005/8/layout/vProcess5"/>
    <dgm:cxn modelId="{5287C827-CEBE-4BF2-8410-6E0E92BA4742}" type="presParOf" srcId="{36DD0BE9-9FB3-481C-ACF0-129745E9984E}" destId="{E9EEC3D5-60E6-44AF-A41D-DEFCD1F30660}" srcOrd="8" destOrd="0" presId="urn:microsoft.com/office/officeart/2005/8/layout/vProcess5"/>
    <dgm:cxn modelId="{B4B0FD80-2232-4CCE-A5DE-40691AF12EAA}" type="presParOf" srcId="{36DD0BE9-9FB3-481C-ACF0-129745E9984E}" destId="{31726B6B-E0EE-40AD-B565-69BFA71E6FE1}" srcOrd="9" destOrd="0" presId="urn:microsoft.com/office/officeart/2005/8/layout/vProcess5"/>
    <dgm:cxn modelId="{CF3A58A6-2FDB-4CAF-A4D0-61C4BFC0BAF0}" type="presParOf" srcId="{36DD0BE9-9FB3-481C-ACF0-129745E9984E}" destId="{EBFBD335-D08E-4EE5-B4ED-1500CD58DFA1}" srcOrd="10" destOrd="0" presId="urn:microsoft.com/office/officeart/2005/8/layout/vProcess5"/>
    <dgm:cxn modelId="{71CE37B8-B190-49CB-A1F8-7AAAAB9CBEAB}" type="presParOf" srcId="{36DD0BE9-9FB3-481C-ACF0-129745E9984E}" destId="{1BEFEE12-6795-45FD-8C16-BC8130154220}" srcOrd="11" destOrd="0" presId="urn:microsoft.com/office/officeart/2005/8/layout/vProcess5"/>
    <dgm:cxn modelId="{6963CA46-7BA7-4328-AA53-6D3BBA19A1BE}" type="presParOf" srcId="{36DD0BE9-9FB3-481C-ACF0-129745E9984E}" destId="{361DA8B1-9664-4C2D-AEF9-C8BA4BD7AB01}" srcOrd="12" destOrd="0" presId="urn:microsoft.com/office/officeart/2005/8/layout/vProcess5"/>
    <dgm:cxn modelId="{D0296A2D-7E17-4889-90B1-2098B32211A7}" type="presParOf" srcId="{36DD0BE9-9FB3-481C-ACF0-129745E9984E}" destId="{4F72BFA0-EBD5-400D-B812-A3E16BE19E61}" srcOrd="13" destOrd="0" presId="urn:microsoft.com/office/officeart/2005/8/layout/vProcess5"/>
    <dgm:cxn modelId="{9D709C31-ADB6-449C-B1F2-944336385472}" type="presParOf" srcId="{36DD0BE9-9FB3-481C-ACF0-129745E9984E}" destId="{8DC59B0C-3F04-4936-9975-350B011A4734}"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9F145FE-65DC-4592-AAD7-C84110E2B330}" type="doc">
      <dgm:prSet loTypeId="urn:microsoft.com/office/officeart/2005/8/layout/hProcess4" loCatId="process" qsTypeId="urn:microsoft.com/office/officeart/2005/8/quickstyle/simple1" qsCatId="simple" csTypeId="urn:microsoft.com/office/officeart/2005/8/colors/colorful4" csCatId="colorful" phldr="1"/>
      <dgm:spPr/>
      <dgm:t>
        <a:bodyPr/>
        <a:lstStyle/>
        <a:p>
          <a:endParaRPr lang="en-AU"/>
        </a:p>
      </dgm:t>
    </dgm:pt>
    <dgm:pt modelId="{2044C21B-0C31-47E3-A0A4-D490C56E342D}">
      <dgm:prSet phldrT="[Text]"/>
      <dgm:spPr/>
      <dgm:t>
        <a:bodyPr/>
        <a:lstStyle/>
        <a:p>
          <a:r>
            <a:rPr lang="en-AU" dirty="0" smtClean="0"/>
            <a:t>Plan</a:t>
          </a:r>
          <a:endParaRPr lang="en-AU" dirty="0"/>
        </a:p>
      </dgm:t>
    </dgm:pt>
    <dgm:pt modelId="{3EFEB35B-E657-46C3-ACE6-D090BB58AA3F}" type="parTrans" cxnId="{06541144-D6B5-481D-AB6A-2263C051F6CD}">
      <dgm:prSet/>
      <dgm:spPr/>
      <dgm:t>
        <a:bodyPr/>
        <a:lstStyle/>
        <a:p>
          <a:endParaRPr lang="en-AU"/>
        </a:p>
      </dgm:t>
    </dgm:pt>
    <dgm:pt modelId="{51705848-F392-4324-9935-4B4026208C56}" type="sibTrans" cxnId="{06541144-D6B5-481D-AB6A-2263C051F6CD}">
      <dgm:prSet/>
      <dgm:spPr/>
      <dgm:t>
        <a:bodyPr/>
        <a:lstStyle/>
        <a:p>
          <a:endParaRPr lang="en-AU"/>
        </a:p>
      </dgm:t>
    </dgm:pt>
    <dgm:pt modelId="{D43ECE37-A544-405D-A03D-60B0C4FD1A69}">
      <dgm:prSet phldrT="[Text]"/>
      <dgm:spPr/>
      <dgm:t>
        <a:bodyPr/>
        <a:lstStyle/>
        <a:p>
          <a:r>
            <a:rPr lang="en-AU" dirty="0" smtClean="0"/>
            <a:t>Planning workshop</a:t>
          </a:r>
          <a:endParaRPr lang="en-AU" dirty="0"/>
        </a:p>
      </dgm:t>
    </dgm:pt>
    <dgm:pt modelId="{45EE7D9D-8005-4D05-9A83-6E1E1B8F8662}" type="parTrans" cxnId="{6BE0EC4C-4158-4F6D-B948-D1FEF0FC4A42}">
      <dgm:prSet/>
      <dgm:spPr/>
      <dgm:t>
        <a:bodyPr/>
        <a:lstStyle/>
        <a:p>
          <a:endParaRPr lang="en-AU"/>
        </a:p>
      </dgm:t>
    </dgm:pt>
    <dgm:pt modelId="{47AE02D8-87F7-4880-96B1-7DC7B4974A00}" type="sibTrans" cxnId="{6BE0EC4C-4158-4F6D-B948-D1FEF0FC4A42}">
      <dgm:prSet/>
      <dgm:spPr/>
      <dgm:t>
        <a:bodyPr/>
        <a:lstStyle/>
        <a:p>
          <a:endParaRPr lang="en-AU"/>
        </a:p>
      </dgm:t>
    </dgm:pt>
    <dgm:pt modelId="{8FD4453E-8389-48C6-81AB-974348C89582}">
      <dgm:prSet phldrT="[Text]"/>
      <dgm:spPr/>
      <dgm:t>
        <a:bodyPr/>
        <a:lstStyle/>
        <a:p>
          <a:r>
            <a:rPr lang="en-AU" dirty="0" smtClean="0"/>
            <a:t>Discover</a:t>
          </a:r>
          <a:endParaRPr lang="en-AU" dirty="0"/>
        </a:p>
      </dgm:t>
    </dgm:pt>
    <dgm:pt modelId="{E380F1F9-97E9-4EA8-BC27-FF3EAA9FCF9E}" type="parTrans" cxnId="{A31DF865-DF2D-4061-AD66-EDD5F6934690}">
      <dgm:prSet/>
      <dgm:spPr/>
      <dgm:t>
        <a:bodyPr/>
        <a:lstStyle/>
        <a:p>
          <a:endParaRPr lang="en-AU"/>
        </a:p>
      </dgm:t>
    </dgm:pt>
    <dgm:pt modelId="{18F3585C-C350-4D3E-BD6D-AAD2EAE864FD}" type="sibTrans" cxnId="{A31DF865-DF2D-4061-AD66-EDD5F6934690}">
      <dgm:prSet/>
      <dgm:spPr/>
      <dgm:t>
        <a:bodyPr/>
        <a:lstStyle/>
        <a:p>
          <a:endParaRPr lang="en-AU"/>
        </a:p>
      </dgm:t>
    </dgm:pt>
    <dgm:pt modelId="{72A20B83-88EB-48A2-9064-F330956A76BF}">
      <dgm:prSet phldrT="[Text]"/>
      <dgm:spPr/>
      <dgm:t>
        <a:bodyPr/>
        <a:lstStyle/>
        <a:p>
          <a:r>
            <a:rPr lang="en-AU" dirty="0" smtClean="0"/>
            <a:t>Data collection</a:t>
          </a:r>
          <a:endParaRPr lang="en-AU" dirty="0"/>
        </a:p>
      </dgm:t>
    </dgm:pt>
    <dgm:pt modelId="{1FBF59D4-5372-499A-B796-5163E43395DD}" type="parTrans" cxnId="{52DC90C9-E7D8-404C-8827-B90587637CD5}">
      <dgm:prSet/>
      <dgm:spPr/>
      <dgm:t>
        <a:bodyPr/>
        <a:lstStyle/>
        <a:p>
          <a:endParaRPr lang="en-AU"/>
        </a:p>
      </dgm:t>
    </dgm:pt>
    <dgm:pt modelId="{212439F6-E8BF-45D6-8094-A30C23642062}" type="sibTrans" cxnId="{52DC90C9-E7D8-404C-8827-B90587637CD5}">
      <dgm:prSet/>
      <dgm:spPr/>
      <dgm:t>
        <a:bodyPr/>
        <a:lstStyle/>
        <a:p>
          <a:endParaRPr lang="en-AU"/>
        </a:p>
      </dgm:t>
    </dgm:pt>
    <dgm:pt modelId="{928A2AB3-F411-4014-9F85-10BD8480BF78}">
      <dgm:prSet phldrT="[Text]"/>
      <dgm:spPr/>
      <dgm:t>
        <a:bodyPr/>
        <a:lstStyle/>
        <a:p>
          <a:r>
            <a:rPr lang="en-AU" dirty="0" smtClean="0"/>
            <a:t>Report</a:t>
          </a:r>
          <a:endParaRPr lang="en-AU" dirty="0"/>
        </a:p>
      </dgm:t>
    </dgm:pt>
    <dgm:pt modelId="{17209236-59D7-4952-A996-EF9CD63FC306}" type="parTrans" cxnId="{0A9F6F84-36CE-4A4E-BF7D-1AA0C22B66E1}">
      <dgm:prSet/>
      <dgm:spPr/>
      <dgm:t>
        <a:bodyPr/>
        <a:lstStyle/>
        <a:p>
          <a:endParaRPr lang="en-AU"/>
        </a:p>
      </dgm:t>
    </dgm:pt>
    <dgm:pt modelId="{23262635-D503-4D1B-BC39-5E38236A984B}" type="sibTrans" cxnId="{0A9F6F84-36CE-4A4E-BF7D-1AA0C22B66E1}">
      <dgm:prSet/>
      <dgm:spPr/>
      <dgm:t>
        <a:bodyPr/>
        <a:lstStyle/>
        <a:p>
          <a:endParaRPr lang="en-AU"/>
        </a:p>
      </dgm:t>
    </dgm:pt>
    <dgm:pt modelId="{4BC0198D-B804-47B5-88E2-BF75E3BE3B8E}">
      <dgm:prSet phldrT="[Text]"/>
      <dgm:spPr/>
      <dgm:t>
        <a:bodyPr/>
        <a:lstStyle/>
        <a:p>
          <a:r>
            <a:rPr lang="en-AU" dirty="0" smtClean="0"/>
            <a:t>Report</a:t>
          </a:r>
          <a:endParaRPr lang="en-AU" dirty="0"/>
        </a:p>
      </dgm:t>
    </dgm:pt>
    <dgm:pt modelId="{EDE0F3AB-F6BE-434B-8B25-4D2D8F9597A9}" type="parTrans" cxnId="{AE438869-2534-456F-B004-BED092A987C3}">
      <dgm:prSet/>
      <dgm:spPr/>
      <dgm:t>
        <a:bodyPr/>
        <a:lstStyle/>
        <a:p>
          <a:endParaRPr lang="en-AU"/>
        </a:p>
      </dgm:t>
    </dgm:pt>
    <dgm:pt modelId="{E76C4720-4180-4F9F-AE05-677B9AD4C003}" type="sibTrans" cxnId="{AE438869-2534-456F-B004-BED092A987C3}">
      <dgm:prSet/>
      <dgm:spPr/>
      <dgm:t>
        <a:bodyPr/>
        <a:lstStyle/>
        <a:p>
          <a:endParaRPr lang="en-AU"/>
        </a:p>
      </dgm:t>
    </dgm:pt>
    <dgm:pt modelId="{0BF737DC-B70C-466E-ABCD-D30E8BA13A8B}" type="pres">
      <dgm:prSet presAssocID="{D9F145FE-65DC-4592-AAD7-C84110E2B330}" presName="Name0" presStyleCnt="0">
        <dgm:presLayoutVars>
          <dgm:dir/>
          <dgm:animLvl val="lvl"/>
          <dgm:resizeHandles val="exact"/>
        </dgm:presLayoutVars>
      </dgm:prSet>
      <dgm:spPr/>
      <dgm:t>
        <a:bodyPr/>
        <a:lstStyle/>
        <a:p>
          <a:endParaRPr lang="en-AU"/>
        </a:p>
      </dgm:t>
    </dgm:pt>
    <dgm:pt modelId="{3B9C9FAD-1380-4133-8E33-428B5B9C42F8}" type="pres">
      <dgm:prSet presAssocID="{D9F145FE-65DC-4592-AAD7-C84110E2B330}" presName="tSp" presStyleCnt="0"/>
      <dgm:spPr/>
    </dgm:pt>
    <dgm:pt modelId="{BC2D9A51-4C53-4D05-8B53-1F1C2DEE068F}" type="pres">
      <dgm:prSet presAssocID="{D9F145FE-65DC-4592-AAD7-C84110E2B330}" presName="bSp" presStyleCnt="0"/>
      <dgm:spPr/>
    </dgm:pt>
    <dgm:pt modelId="{071F5125-3CBE-4BB5-9318-5E729FA82090}" type="pres">
      <dgm:prSet presAssocID="{D9F145FE-65DC-4592-AAD7-C84110E2B330}" presName="process" presStyleCnt="0"/>
      <dgm:spPr/>
    </dgm:pt>
    <dgm:pt modelId="{B4868CA6-AE6E-4DC9-8108-7E6132B1BDAE}" type="pres">
      <dgm:prSet presAssocID="{2044C21B-0C31-47E3-A0A4-D490C56E342D}" presName="composite1" presStyleCnt="0"/>
      <dgm:spPr/>
    </dgm:pt>
    <dgm:pt modelId="{E734F1F6-4E16-412D-9E49-55016A65CA58}" type="pres">
      <dgm:prSet presAssocID="{2044C21B-0C31-47E3-A0A4-D490C56E342D}" presName="dummyNode1" presStyleLbl="node1" presStyleIdx="0" presStyleCnt="3"/>
      <dgm:spPr/>
    </dgm:pt>
    <dgm:pt modelId="{E253DCB5-05AF-40FB-9A39-4150D8F0AADF}" type="pres">
      <dgm:prSet presAssocID="{2044C21B-0C31-47E3-A0A4-D490C56E342D}" presName="childNode1" presStyleLbl="bgAcc1" presStyleIdx="0" presStyleCnt="3">
        <dgm:presLayoutVars>
          <dgm:bulletEnabled val="1"/>
        </dgm:presLayoutVars>
      </dgm:prSet>
      <dgm:spPr/>
      <dgm:t>
        <a:bodyPr/>
        <a:lstStyle/>
        <a:p>
          <a:endParaRPr lang="en-AU"/>
        </a:p>
      </dgm:t>
    </dgm:pt>
    <dgm:pt modelId="{500BE4C3-5678-4191-ACF8-7FCC77E9EE33}" type="pres">
      <dgm:prSet presAssocID="{2044C21B-0C31-47E3-A0A4-D490C56E342D}" presName="childNode1tx" presStyleLbl="bgAcc1" presStyleIdx="0" presStyleCnt="3">
        <dgm:presLayoutVars>
          <dgm:bulletEnabled val="1"/>
        </dgm:presLayoutVars>
      </dgm:prSet>
      <dgm:spPr/>
      <dgm:t>
        <a:bodyPr/>
        <a:lstStyle/>
        <a:p>
          <a:endParaRPr lang="en-AU"/>
        </a:p>
      </dgm:t>
    </dgm:pt>
    <dgm:pt modelId="{210F29EA-E374-4A64-8615-1ECA0549230D}" type="pres">
      <dgm:prSet presAssocID="{2044C21B-0C31-47E3-A0A4-D490C56E342D}" presName="parentNode1" presStyleLbl="node1" presStyleIdx="0" presStyleCnt="3">
        <dgm:presLayoutVars>
          <dgm:chMax val="1"/>
          <dgm:bulletEnabled val="1"/>
        </dgm:presLayoutVars>
      </dgm:prSet>
      <dgm:spPr/>
      <dgm:t>
        <a:bodyPr/>
        <a:lstStyle/>
        <a:p>
          <a:endParaRPr lang="en-AU"/>
        </a:p>
      </dgm:t>
    </dgm:pt>
    <dgm:pt modelId="{F337052E-A1CD-4DD4-9AD2-2A520B921CB8}" type="pres">
      <dgm:prSet presAssocID="{2044C21B-0C31-47E3-A0A4-D490C56E342D}" presName="connSite1" presStyleCnt="0"/>
      <dgm:spPr/>
    </dgm:pt>
    <dgm:pt modelId="{0D31B709-C635-4A87-B027-21A3F5B4FE54}" type="pres">
      <dgm:prSet presAssocID="{51705848-F392-4324-9935-4B4026208C56}" presName="Name9" presStyleLbl="sibTrans2D1" presStyleIdx="0" presStyleCnt="2"/>
      <dgm:spPr/>
      <dgm:t>
        <a:bodyPr/>
        <a:lstStyle/>
        <a:p>
          <a:endParaRPr lang="en-AU"/>
        </a:p>
      </dgm:t>
    </dgm:pt>
    <dgm:pt modelId="{2FF82DFE-BD3E-4E2A-80E3-124123B40918}" type="pres">
      <dgm:prSet presAssocID="{8FD4453E-8389-48C6-81AB-974348C89582}" presName="composite2" presStyleCnt="0"/>
      <dgm:spPr/>
    </dgm:pt>
    <dgm:pt modelId="{C9474ED0-E7F6-4F09-BF8C-5A719420E722}" type="pres">
      <dgm:prSet presAssocID="{8FD4453E-8389-48C6-81AB-974348C89582}" presName="dummyNode2" presStyleLbl="node1" presStyleIdx="0" presStyleCnt="3"/>
      <dgm:spPr/>
    </dgm:pt>
    <dgm:pt modelId="{328976B1-F7FA-4B04-997B-A465DD8BBD87}" type="pres">
      <dgm:prSet presAssocID="{8FD4453E-8389-48C6-81AB-974348C89582}" presName="childNode2" presStyleLbl="bgAcc1" presStyleIdx="1" presStyleCnt="3">
        <dgm:presLayoutVars>
          <dgm:bulletEnabled val="1"/>
        </dgm:presLayoutVars>
      </dgm:prSet>
      <dgm:spPr/>
      <dgm:t>
        <a:bodyPr/>
        <a:lstStyle/>
        <a:p>
          <a:endParaRPr lang="en-AU"/>
        </a:p>
      </dgm:t>
    </dgm:pt>
    <dgm:pt modelId="{76CE927E-BC09-4396-B1ED-E1441F294ADB}" type="pres">
      <dgm:prSet presAssocID="{8FD4453E-8389-48C6-81AB-974348C89582}" presName="childNode2tx" presStyleLbl="bgAcc1" presStyleIdx="1" presStyleCnt="3">
        <dgm:presLayoutVars>
          <dgm:bulletEnabled val="1"/>
        </dgm:presLayoutVars>
      </dgm:prSet>
      <dgm:spPr/>
      <dgm:t>
        <a:bodyPr/>
        <a:lstStyle/>
        <a:p>
          <a:endParaRPr lang="en-AU"/>
        </a:p>
      </dgm:t>
    </dgm:pt>
    <dgm:pt modelId="{DB2BEA4F-AD22-4D59-B7EB-2C50948D1A15}" type="pres">
      <dgm:prSet presAssocID="{8FD4453E-8389-48C6-81AB-974348C89582}" presName="parentNode2" presStyleLbl="node1" presStyleIdx="1" presStyleCnt="3">
        <dgm:presLayoutVars>
          <dgm:chMax val="0"/>
          <dgm:bulletEnabled val="1"/>
        </dgm:presLayoutVars>
      </dgm:prSet>
      <dgm:spPr/>
      <dgm:t>
        <a:bodyPr/>
        <a:lstStyle/>
        <a:p>
          <a:endParaRPr lang="en-AU"/>
        </a:p>
      </dgm:t>
    </dgm:pt>
    <dgm:pt modelId="{C3557E9A-DF6E-4BB7-B986-D5AB93B5C400}" type="pres">
      <dgm:prSet presAssocID="{8FD4453E-8389-48C6-81AB-974348C89582}" presName="connSite2" presStyleCnt="0"/>
      <dgm:spPr/>
    </dgm:pt>
    <dgm:pt modelId="{74EA60F0-151B-4F2B-A55A-03647512A527}" type="pres">
      <dgm:prSet presAssocID="{18F3585C-C350-4D3E-BD6D-AAD2EAE864FD}" presName="Name18" presStyleLbl="sibTrans2D1" presStyleIdx="1" presStyleCnt="2"/>
      <dgm:spPr/>
      <dgm:t>
        <a:bodyPr/>
        <a:lstStyle/>
        <a:p>
          <a:endParaRPr lang="en-AU"/>
        </a:p>
      </dgm:t>
    </dgm:pt>
    <dgm:pt modelId="{64450D30-E3B1-4472-B9B5-374CEB834422}" type="pres">
      <dgm:prSet presAssocID="{928A2AB3-F411-4014-9F85-10BD8480BF78}" presName="composite1" presStyleCnt="0"/>
      <dgm:spPr/>
    </dgm:pt>
    <dgm:pt modelId="{BD0B07D3-ED21-4860-B42E-C4ABF125196E}" type="pres">
      <dgm:prSet presAssocID="{928A2AB3-F411-4014-9F85-10BD8480BF78}" presName="dummyNode1" presStyleLbl="node1" presStyleIdx="1" presStyleCnt="3"/>
      <dgm:spPr/>
    </dgm:pt>
    <dgm:pt modelId="{3B91BA7F-EF65-4BEB-9CD3-735FE4518500}" type="pres">
      <dgm:prSet presAssocID="{928A2AB3-F411-4014-9F85-10BD8480BF78}" presName="childNode1" presStyleLbl="bgAcc1" presStyleIdx="2" presStyleCnt="3" custLinFactNeighborY="7983">
        <dgm:presLayoutVars>
          <dgm:bulletEnabled val="1"/>
        </dgm:presLayoutVars>
      </dgm:prSet>
      <dgm:spPr/>
      <dgm:t>
        <a:bodyPr/>
        <a:lstStyle/>
        <a:p>
          <a:endParaRPr lang="en-AU"/>
        </a:p>
      </dgm:t>
    </dgm:pt>
    <dgm:pt modelId="{967E94DF-2455-40B4-B5A9-61AA80A3FBA1}" type="pres">
      <dgm:prSet presAssocID="{928A2AB3-F411-4014-9F85-10BD8480BF78}" presName="childNode1tx" presStyleLbl="bgAcc1" presStyleIdx="2" presStyleCnt="3">
        <dgm:presLayoutVars>
          <dgm:bulletEnabled val="1"/>
        </dgm:presLayoutVars>
      </dgm:prSet>
      <dgm:spPr/>
      <dgm:t>
        <a:bodyPr/>
        <a:lstStyle/>
        <a:p>
          <a:endParaRPr lang="en-AU"/>
        </a:p>
      </dgm:t>
    </dgm:pt>
    <dgm:pt modelId="{07CCB616-705E-4F7D-BE6F-568EF493E134}" type="pres">
      <dgm:prSet presAssocID="{928A2AB3-F411-4014-9F85-10BD8480BF78}" presName="parentNode1" presStyleLbl="node1" presStyleIdx="2" presStyleCnt="3">
        <dgm:presLayoutVars>
          <dgm:chMax val="1"/>
          <dgm:bulletEnabled val="1"/>
        </dgm:presLayoutVars>
      </dgm:prSet>
      <dgm:spPr/>
      <dgm:t>
        <a:bodyPr/>
        <a:lstStyle/>
        <a:p>
          <a:endParaRPr lang="en-AU"/>
        </a:p>
      </dgm:t>
    </dgm:pt>
    <dgm:pt modelId="{AA85C974-CB69-4883-84F6-1C8CAB5A2503}" type="pres">
      <dgm:prSet presAssocID="{928A2AB3-F411-4014-9F85-10BD8480BF78}" presName="connSite1" presStyleCnt="0"/>
      <dgm:spPr/>
    </dgm:pt>
  </dgm:ptLst>
  <dgm:cxnLst>
    <dgm:cxn modelId="{B048F972-56D2-42AD-9B85-3C4A6DE977B7}" type="presOf" srcId="{D43ECE37-A544-405D-A03D-60B0C4FD1A69}" destId="{500BE4C3-5678-4191-ACF8-7FCC77E9EE33}" srcOrd="1" destOrd="0" presId="urn:microsoft.com/office/officeart/2005/8/layout/hProcess4"/>
    <dgm:cxn modelId="{79A02D79-D407-41BF-B19B-2EA10DCEB8DE}" type="presOf" srcId="{4BC0198D-B804-47B5-88E2-BF75E3BE3B8E}" destId="{967E94DF-2455-40B4-B5A9-61AA80A3FBA1}" srcOrd="1" destOrd="0" presId="urn:microsoft.com/office/officeart/2005/8/layout/hProcess4"/>
    <dgm:cxn modelId="{A31DF865-DF2D-4061-AD66-EDD5F6934690}" srcId="{D9F145FE-65DC-4592-AAD7-C84110E2B330}" destId="{8FD4453E-8389-48C6-81AB-974348C89582}" srcOrd="1" destOrd="0" parTransId="{E380F1F9-97E9-4EA8-BC27-FF3EAA9FCF9E}" sibTransId="{18F3585C-C350-4D3E-BD6D-AAD2EAE864FD}"/>
    <dgm:cxn modelId="{52DC90C9-E7D8-404C-8827-B90587637CD5}" srcId="{8FD4453E-8389-48C6-81AB-974348C89582}" destId="{72A20B83-88EB-48A2-9064-F330956A76BF}" srcOrd="0" destOrd="0" parTransId="{1FBF59D4-5372-499A-B796-5163E43395DD}" sibTransId="{212439F6-E8BF-45D6-8094-A30C23642062}"/>
    <dgm:cxn modelId="{4EF1CFAB-7EFE-42C8-8468-EDDC0DB1B3CD}" type="presOf" srcId="{D43ECE37-A544-405D-A03D-60B0C4FD1A69}" destId="{E253DCB5-05AF-40FB-9A39-4150D8F0AADF}" srcOrd="0" destOrd="0" presId="urn:microsoft.com/office/officeart/2005/8/layout/hProcess4"/>
    <dgm:cxn modelId="{F8CBE991-910B-4F98-8F46-70588D5878FE}" type="presOf" srcId="{51705848-F392-4324-9935-4B4026208C56}" destId="{0D31B709-C635-4A87-B027-21A3F5B4FE54}" srcOrd="0" destOrd="0" presId="urn:microsoft.com/office/officeart/2005/8/layout/hProcess4"/>
    <dgm:cxn modelId="{8604B3E0-2E87-4D46-964A-63E62FA316E6}" type="presOf" srcId="{72A20B83-88EB-48A2-9064-F330956A76BF}" destId="{328976B1-F7FA-4B04-997B-A465DD8BBD87}" srcOrd="0" destOrd="0" presId="urn:microsoft.com/office/officeart/2005/8/layout/hProcess4"/>
    <dgm:cxn modelId="{06541144-D6B5-481D-AB6A-2263C051F6CD}" srcId="{D9F145FE-65DC-4592-AAD7-C84110E2B330}" destId="{2044C21B-0C31-47E3-A0A4-D490C56E342D}" srcOrd="0" destOrd="0" parTransId="{3EFEB35B-E657-46C3-ACE6-D090BB58AA3F}" sibTransId="{51705848-F392-4324-9935-4B4026208C56}"/>
    <dgm:cxn modelId="{7522A5D1-D6C4-4AA0-862C-0D2A1FB76F7E}" type="presOf" srcId="{72A20B83-88EB-48A2-9064-F330956A76BF}" destId="{76CE927E-BC09-4396-B1ED-E1441F294ADB}" srcOrd="1" destOrd="0" presId="urn:microsoft.com/office/officeart/2005/8/layout/hProcess4"/>
    <dgm:cxn modelId="{31256E94-E797-4A77-8EB9-48D6AA240CBE}" type="presOf" srcId="{4BC0198D-B804-47B5-88E2-BF75E3BE3B8E}" destId="{3B91BA7F-EF65-4BEB-9CD3-735FE4518500}" srcOrd="0" destOrd="0" presId="urn:microsoft.com/office/officeart/2005/8/layout/hProcess4"/>
    <dgm:cxn modelId="{6BE0EC4C-4158-4F6D-B948-D1FEF0FC4A42}" srcId="{2044C21B-0C31-47E3-A0A4-D490C56E342D}" destId="{D43ECE37-A544-405D-A03D-60B0C4FD1A69}" srcOrd="0" destOrd="0" parTransId="{45EE7D9D-8005-4D05-9A83-6E1E1B8F8662}" sibTransId="{47AE02D8-87F7-4880-96B1-7DC7B4974A00}"/>
    <dgm:cxn modelId="{F0E12406-032E-4840-AADF-8FB84FEE2A7F}" type="presOf" srcId="{8FD4453E-8389-48C6-81AB-974348C89582}" destId="{DB2BEA4F-AD22-4D59-B7EB-2C50948D1A15}" srcOrd="0" destOrd="0" presId="urn:microsoft.com/office/officeart/2005/8/layout/hProcess4"/>
    <dgm:cxn modelId="{800AF8B6-B923-4672-8F1F-2E64583068F6}" type="presOf" srcId="{2044C21B-0C31-47E3-A0A4-D490C56E342D}" destId="{210F29EA-E374-4A64-8615-1ECA0549230D}" srcOrd="0" destOrd="0" presId="urn:microsoft.com/office/officeart/2005/8/layout/hProcess4"/>
    <dgm:cxn modelId="{E0DEC251-08BE-45F7-B147-16CA805F5A79}" type="presOf" srcId="{928A2AB3-F411-4014-9F85-10BD8480BF78}" destId="{07CCB616-705E-4F7D-BE6F-568EF493E134}" srcOrd="0" destOrd="0" presId="urn:microsoft.com/office/officeart/2005/8/layout/hProcess4"/>
    <dgm:cxn modelId="{DC78F27B-9870-4303-806B-3BDFAA007B84}" type="presOf" srcId="{18F3585C-C350-4D3E-BD6D-AAD2EAE864FD}" destId="{74EA60F0-151B-4F2B-A55A-03647512A527}" srcOrd="0" destOrd="0" presId="urn:microsoft.com/office/officeart/2005/8/layout/hProcess4"/>
    <dgm:cxn modelId="{0A9F6F84-36CE-4A4E-BF7D-1AA0C22B66E1}" srcId="{D9F145FE-65DC-4592-AAD7-C84110E2B330}" destId="{928A2AB3-F411-4014-9F85-10BD8480BF78}" srcOrd="2" destOrd="0" parTransId="{17209236-59D7-4952-A996-EF9CD63FC306}" sibTransId="{23262635-D503-4D1B-BC39-5E38236A984B}"/>
    <dgm:cxn modelId="{5895013D-C612-4BC3-84CD-1510F645FFFB}" type="presOf" srcId="{D9F145FE-65DC-4592-AAD7-C84110E2B330}" destId="{0BF737DC-B70C-466E-ABCD-D30E8BA13A8B}" srcOrd="0" destOrd="0" presId="urn:microsoft.com/office/officeart/2005/8/layout/hProcess4"/>
    <dgm:cxn modelId="{AE438869-2534-456F-B004-BED092A987C3}" srcId="{928A2AB3-F411-4014-9F85-10BD8480BF78}" destId="{4BC0198D-B804-47B5-88E2-BF75E3BE3B8E}" srcOrd="0" destOrd="0" parTransId="{EDE0F3AB-F6BE-434B-8B25-4D2D8F9597A9}" sibTransId="{E76C4720-4180-4F9F-AE05-677B9AD4C003}"/>
    <dgm:cxn modelId="{1457E711-9958-4331-AAFE-E670ED3CA320}" type="presParOf" srcId="{0BF737DC-B70C-466E-ABCD-D30E8BA13A8B}" destId="{3B9C9FAD-1380-4133-8E33-428B5B9C42F8}" srcOrd="0" destOrd="0" presId="urn:microsoft.com/office/officeart/2005/8/layout/hProcess4"/>
    <dgm:cxn modelId="{152AE1B9-52C6-4874-9F72-C9F43308110F}" type="presParOf" srcId="{0BF737DC-B70C-466E-ABCD-D30E8BA13A8B}" destId="{BC2D9A51-4C53-4D05-8B53-1F1C2DEE068F}" srcOrd="1" destOrd="0" presId="urn:microsoft.com/office/officeart/2005/8/layout/hProcess4"/>
    <dgm:cxn modelId="{2AD6091D-88AC-4C34-837D-AA952705DD92}" type="presParOf" srcId="{0BF737DC-B70C-466E-ABCD-D30E8BA13A8B}" destId="{071F5125-3CBE-4BB5-9318-5E729FA82090}" srcOrd="2" destOrd="0" presId="urn:microsoft.com/office/officeart/2005/8/layout/hProcess4"/>
    <dgm:cxn modelId="{0BAD814C-0D31-4B24-823D-F38CFA76AAAB}" type="presParOf" srcId="{071F5125-3CBE-4BB5-9318-5E729FA82090}" destId="{B4868CA6-AE6E-4DC9-8108-7E6132B1BDAE}" srcOrd="0" destOrd="0" presId="urn:microsoft.com/office/officeart/2005/8/layout/hProcess4"/>
    <dgm:cxn modelId="{427A8E28-5204-462D-A304-D9696BAB3C09}" type="presParOf" srcId="{B4868CA6-AE6E-4DC9-8108-7E6132B1BDAE}" destId="{E734F1F6-4E16-412D-9E49-55016A65CA58}" srcOrd="0" destOrd="0" presId="urn:microsoft.com/office/officeart/2005/8/layout/hProcess4"/>
    <dgm:cxn modelId="{04746C0F-AAD1-42C5-B24C-827F02079F24}" type="presParOf" srcId="{B4868CA6-AE6E-4DC9-8108-7E6132B1BDAE}" destId="{E253DCB5-05AF-40FB-9A39-4150D8F0AADF}" srcOrd="1" destOrd="0" presId="urn:microsoft.com/office/officeart/2005/8/layout/hProcess4"/>
    <dgm:cxn modelId="{FAFA9752-A459-4B8E-870D-619CD05281EE}" type="presParOf" srcId="{B4868CA6-AE6E-4DC9-8108-7E6132B1BDAE}" destId="{500BE4C3-5678-4191-ACF8-7FCC77E9EE33}" srcOrd="2" destOrd="0" presId="urn:microsoft.com/office/officeart/2005/8/layout/hProcess4"/>
    <dgm:cxn modelId="{6375D86E-5768-4232-9A48-28290FEFFA0B}" type="presParOf" srcId="{B4868CA6-AE6E-4DC9-8108-7E6132B1BDAE}" destId="{210F29EA-E374-4A64-8615-1ECA0549230D}" srcOrd="3" destOrd="0" presId="urn:microsoft.com/office/officeart/2005/8/layout/hProcess4"/>
    <dgm:cxn modelId="{AD819F6F-4FF9-46CC-BDB3-CEB0ACA718F9}" type="presParOf" srcId="{B4868CA6-AE6E-4DC9-8108-7E6132B1BDAE}" destId="{F337052E-A1CD-4DD4-9AD2-2A520B921CB8}" srcOrd="4" destOrd="0" presId="urn:microsoft.com/office/officeart/2005/8/layout/hProcess4"/>
    <dgm:cxn modelId="{A30F3D6D-01FA-42D1-9449-74E6726317D3}" type="presParOf" srcId="{071F5125-3CBE-4BB5-9318-5E729FA82090}" destId="{0D31B709-C635-4A87-B027-21A3F5B4FE54}" srcOrd="1" destOrd="0" presId="urn:microsoft.com/office/officeart/2005/8/layout/hProcess4"/>
    <dgm:cxn modelId="{70F6EBD9-94EA-4474-814E-477AB2AF4666}" type="presParOf" srcId="{071F5125-3CBE-4BB5-9318-5E729FA82090}" destId="{2FF82DFE-BD3E-4E2A-80E3-124123B40918}" srcOrd="2" destOrd="0" presId="urn:microsoft.com/office/officeart/2005/8/layout/hProcess4"/>
    <dgm:cxn modelId="{F89E709C-607A-4181-AD2B-ADD6A1A933C4}" type="presParOf" srcId="{2FF82DFE-BD3E-4E2A-80E3-124123B40918}" destId="{C9474ED0-E7F6-4F09-BF8C-5A719420E722}" srcOrd="0" destOrd="0" presId="urn:microsoft.com/office/officeart/2005/8/layout/hProcess4"/>
    <dgm:cxn modelId="{8092C310-82FE-4272-8449-6DDF7D1F7574}" type="presParOf" srcId="{2FF82DFE-BD3E-4E2A-80E3-124123B40918}" destId="{328976B1-F7FA-4B04-997B-A465DD8BBD87}" srcOrd="1" destOrd="0" presId="urn:microsoft.com/office/officeart/2005/8/layout/hProcess4"/>
    <dgm:cxn modelId="{6A54B4EB-DDD6-4273-9C73-DEDEAE8D4421}" type="presParOf" srcId="{2FF82DFE-BD3E-4E2A-80E3-124123B40918}" destId="{76CE927E-BC09-4396-B1ED-E1441F294ADB}" srcOrd="2" destOrd="0" presId="urn:microsoft.com/office/officeart/2005/8/layout/hProcess4"/>
    <dgm:cxn modelId="{6B6EE401-576A-44E9-83C9-C2048C841E32}" type="presParOf" srcId="{2FF82DFE-BD3E-4E2A-80E3-124123B40918}" destId="{DB2BEA4F-AD22-4D59-B7EB-2C50948D1A15}" srcOrd="3" destOrd="0" presId="urn:microsoft.com/office/officeart/2005/8/layout/hProcess4"/>
    <dgm:cxn modelId="{56E3215F-77C1-4838-965F-03A671950E3B}" type="presParOf" srcId="{2FF82DFE-BD3E-4E2A-80E3-124123B40918}" destId="{C3557E9A-DF6E-4BB7-B986-D5AB93B5C400}" srcOrd="4" destOrd="0" presId="urn:microsoft.com/office/officeart/2005/8/layout/hProcess4"/>
    <dgm:cxn modelId="{BF4C73D5-7FAB-4732-A301-40C1811891A6}" type="presParOf" srcId="{071F5125-3CBE-4BB5-9318-5E729FA82090}" destId="{74EA60F0-151B-4F2B-A55A-03647512A527}" srcOrd="3" destOrd="0" presId="urn:microsoft.com/office/officeart/2005/8/layout/hProcess4"/>
    <dgm:cxn modelId="{209B18B5-426C-42E8-8566-8FA5893A1003}" type="presParOf" srcId="{071F5125-3CBE-4BB5-9318-5E729FA82090}" destId="{64450D30-E3B1-4472-B9B5-374CEB834422}" srcOrd="4" destOrd="0" presId="urn:microsoft.com/office/officeart/2005/8/layout/hProcess4"/>
    <dgm:cxn modelId="{F09CC050-E7D7-4557-A8EC-D30D04571D2A}" type="presParOf" srcId="{64450D30-E3B1-4472-B9B5-374CEB834422}" destId="{BD0B07D3-ED21-4860-B42E-C4ABF125196E}" srcOrd="0" destOrd="0" presId="urn:microsoft.com/office/officeart/2005/8/layout/hProcess4"/>
    <dgm:cxn modelId="{2269452D-9EBC-40B7-9A73-D576685BF714}" type="presParOf" srcId="{64450D30-E3B1-4472-B9B5-374CEB834422}" destId="{3B91BA7F-EF65-4BEB-9CD3-735FE4518500}" srcOrd="1" destOrd="0" presId="urn:microsoft.com/office/officeart/2005/8/layout/hProcess4"/>
    <dgm:cxn modelId="{C5E82D2B-0511-4DFB-A0B5-2979C207EDE3}" type="presParOf" srcId="{64450D30-E3B1-4472-B9B5-374CEB834422}" destId="{967E94DF-2455-40B4-B5A9-61AA80A3FBA1}" srcOrd="2" destOrd="0" presId="urn:microsoft.com/office/officeart/2005/8/layout/hProcess4"/>
    <dgm:cxn modelId="{59996208-1CC9-4750-95FC-4D9B0015C2F1}" type="presParOf" srcId="{64450D30-E3B1-4472-B9B5-374CEB834422}" destId="{07CCB616-705E-4F7D-BE6F-568EF493E134}" srcOrd="3" destOrd="0" presId="urn:microsoft.com/office/officeart/2005/8/layout/hProcess4"/>
    <dgm:cxn modelId="{9757859D-6FD0-4F72-8C7B-E8FD02CF1C99}" type="presParOf" srcId="{64450D30-E3B1-4472-B9B5-374CEB834422}" destId="{AA85C974-CB69-4883-84F6-1C8CAB5A2503}" srcOrd="4" destOrd="0" presId="urn:microsoft.com/office/officeart/2005/8/layout/h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3DCB5-05AF-40FB-9A39-4150D8F0AADF}">
      <dsp:nvSpPr>
        <dsp:cNvPr id="0" name=""/>
        <dsp:cNvSpPr/>
      </dsp:nvSpPr>
      <dsp:spPr>
        <a:xfrm>
          <a:off x="116469" y="312154"/>
          <a:ext cx="727246" cy="599826"/>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AU" sz="1100" kern="1200" dirty="0" smtClean="0"/>
            <a:t>Planning workshop</a:t>
          </a:r>
          <a:endParaRPr lang="en-AU" sz="1100" kern="1200" dirty="0"/>
        </a:p>
      </dsp:txBody>
      <dsp:txXfrm>
        <a:off x="130273" y="325958"/>
        <a:ext cx="699638" cy="443684"/>
      </dsp:txXfrm>
    </dsp:sp>
    <dsp:sp modelId="{0D31B709-C635-4A87-B027-21A3F5B4FE54}">
      <dsp:nvSpPr>
        <dsp:cNvPr id="0" name=""/>
        <dsp:cNvSpPr/>
      </dsp:nvSpPr>
      <dsp:spPr>
        <a:xfrm>
          <a:off x="516951" y="425520"/>
          <a:ext cx="845589" cy="845589"/>
        </a:xfrm>
        <a:prstGeom prst="leftCircularArrow">
          <a:avLst>
            <a:gd name="adj1" fmla="val 3666"/>
            <a:gd name="adj2" fmla="val 456677"/>
            <a:gd name="adj3" fmla="val 2232188"/>
            <a:gd name="adj4" fmla="val 9024489"/>
            <a:gd name="adj5" fmla="val 4277"/>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0F29EA-E374-4A64-8615-1ECA0549230D}">
      <dsp:nvSpPr>
        <dsp:cNvPr id="0" name=""/>
        <dsp:cNvSpPr/>
      </dsp:nvSpPr>
      <dsp:spPr>
        <a:xfrm>
          <a:off x="278079" y="783447"/>
          <a:ext cx="646441" cy="257068"/>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AU" sz="1300" kern="1200" dirty="0" smtClean="0"/>
            <a:t>Plan</a:t>
          </a:r>
          <a:endParaRPr lang="en-AU" sz="1300" kern="1200" dirty="0"/>
        </a:p>
      </dsp:txBody>
      <dsp:txXfrm>
        <a:off x="285608" y="790976"/>
        <a:ext cx="631383" cy="242010"/>
      </dsp:txXfrm>
    </dsp:sp>
    <dsp:sp modelId="{328976B1-F7FA-4B04-997B-A465DD8BBD87}">
      <dsp:nvSpPr>
        <dsp:cNvPr id="0" name=""/>
        <dsp:cNvSpPr/>
      </dsp:nvSpPr>
      <dsp:spPr>
        <a:xfrm>
          <a:off x="1072137" y="312154"/>
          <a:ext cx="727246" cy="599826"/>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8495058"/>
              <a:satOff val="0"/>
              <a:lumOff val="17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AU" sz="1100" kern="1200" dirty="0" smtClean="0"/>
            <a:t>Data collection</a:t>
          </a:r>
          <a:endParaRPr lang="en-AU" sz="1100" kern="1200" dirty="0"/>
        </a:p>
      </dsp:txBody>
      <dsp:txXfrm>
        <a:off x="1085941" y="454492"/>
        <a:ext cx="699638" cy="443684"/>
      </dsp:txXfrm>
    </dsp:sp>
    <dsp:sp modelId="{74EA60F0-151B-4F2B-A55A-03647512A527}">
      <dsp:nvSpPr>
        <dsp:cNvPr id="0" name=""/>
        <dsp:cNvSpPr/>
      </dsp:nvSpPr>
      <dsp:spPr>
        <a:xfrm>
          <a:off x="1452093" y="-47420"/>
          <a:ext cx="940253" cy="940253"/>
        </a:xfrm>
        <a:prstGeom prst="circularArrow">
          <a:avLst>
            <a:gd name="adj1" fmla="val 3297"/>
            <a:gd name="adj2" fmla="val 407101"/>
            <a:gd name="adj3" fmla="val 19634355"/>
            <a:gd name="adj4" fmla="val 12792478"/>
            <a:gd name="adj5" fmla="val 3846"/>
          </a:avLst>
        </a:prstGeom>
        <a:solidFill>
          <a:schemeClr val="accent4">
            <a:hueOff val="16990117"/>
            <a:satOff val="0"/>
            <a:lumOff val="3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2BEA4F-AD22-4D59-B7EB-2C50948D1A15}">
      <dsp:nvSpPr>
        <dsp:cNvPr id="0" name=""/>
        <dsp:cNvSpPr/>
      </dsp:nvSpPr>
      <dsp:spPr>
        <a:xfrm>
          <a:off x="1233748" y="183620"/>
          <a:ext cx="646441" cy="257068"/>
        </a:xfrm>
        <a:prstGeom prst="roundRect">
          <a:avLst>
            <a:gd name="adj" fmla="val 10000"/>
          </a:avLst>
        </a:prstGeom>
        <a:solidFill>
          <a:schemeClr val="accent4">
            <a:hueOff val="8495058"/>
            <a:satOff val="0"/>
            <a:lumOff val="1715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AU" sz="1300" kern="1200" dirty="0" smtClean="0"/>
            <a:t>Discover</a:t>
          </a:r>
          <a:endParaRPr lang="en-AU" sz="1300" kern="1200" dirty="0"/>
        </a:p>
      </dsp:txBody>
      <dsp:txXfrm>
        <a:off x="1241277" y="191149"/>
        <a:ext cx="631383" cy="242010"/>
      </dsp:txXfrm>
    </dsp:sp>
    <dsp:sp modelId="{3B91BA7F-EF65-4BEB-9CD3-735FE4518500}">
      <dsp:nvSpPr>
        <dsp:cNvPr id="0" name=""/>
        <dsp:cNvSpPr/>
      </dsp:nvSpPr>
      <dsp:spPr>
        <a:xfrm>
          <a:off x="2027806" y="360038"/>
          <a:ext cx="727246" cy="599826"/>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16990117"/>
              <a:satOff val="0"/>
              <a:lumOff val="3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AU" sz="1100" kern="1200" dirty="0" smtClean="0"/>
            <a:t>Report</a:t>
          </a:r>
          <a:endParaRPr lang="en-AU" sz="1100" kern="1200" dirty="0"/>
        </a:p>
      </dsp:txBody>
      <dsp:txXfrm>
        <a:off x="2041610" y="373842"/>
        <a:ext cx="699638" cy="443684"/>
      </dsp:txXfrm>
    </dsp:sp>
    <dsp:sp modelId="{07CCB616-705E-4F7D-BE6F-568EF493E134}">
      <dsp:nvSpPr>
        <dsp:cNvPr id="0" name=""/>
        <dsp:cNvSpPr/>
      </dsp:nvSpPr>
      <dsp:spPr>
        <a:xfrm>
          <a:off x="2189416" y="783447"/>
          <a:ext cx="646441" cy="257068"/>
        </a:xfrm>
        <a:prstGeom prst="roundRect">
          <a:avLst>
            <a:gd name="adj" fmla="val 10000"/>
          </a:avLst>
        </a:prstGeom>
        <a:solidFill>
          <a:schemeClr val="accent4">
            <a:hueOff val="16990117"/>
            <a:satOff val="0"/>
            <a:lumOff val="3431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AU" sz="1300" kern="1200" dirty="0" smtClean="0"/>
            <a:t>Report</a:t>
          </a:r>
          <a:endParaRPr lang="en-AU" sz="1300" kern="1200" dirty="0"/>
        </a:p>
      </dsp:txBody>
      <dsp:txXfrm>
        <a:off x="2196945" y="790976"/>
        <a:ext cx="631383" cy="2420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3DCB5-05AF-40FB-9A39-4150D8F0AADF}">
      <dsp:nvSpPr>
        <dsp:cNvPr id="0" name=""/>
        <dsp:cNvSpPr/>
      </dsp:nvSpPr>
      <dsp:spPr>
        <a:xfrm>
          <a:off x="116469" y="312154"/>
          <a:ext cx="727246" cy="599826"/>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AU" sz="1100" kern="1200" dirty="0" smtClean="0"/>
            <a:t>Planning workshop</a:t>
          </a:r>
          <a:endParaRPr lang="en-AU" sz="1100" kern="1200" dirty="0"/>
        </a:p>
      </dsp:txBody>
      <dsp:txXfrm>
        <a:off x="130273" y="325958"/>
        <a:ext cx="699638" cy="443684"/>
      </dsp:txXfrm>
    </dsp:sp>
    <dsp:sp modelId="{0D31B709-C635-4A87-B027-21A3F5B4FE54}">
      <dsp:nvSpPr>
        <dsp:cNvPr id="0" name=""/>
        <dsp:cNvSpPr/>
      </dsp:nvSpPr>
      <dsp:spPr>
        <a:xfrm>
          <a:off x="516951" y="425520"/>
          <a:ext cx="845589" cy="845589"/>
        </a:xfrm>
        <a:prstGeom prst="leftCircularArrow">
          <a:avLst>
            <a:gd name="adj1" fmla="val 3666"/>
            <a:gd name="adj2" fmla="val 456677"/>
            <a:gd name="adj3" fmla="val 2232188"/>
            <a:gd name="adj4" fmla="val 9024489"/>
            <a:gd name="adj5" fmla="val 4277"/>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0F29EA-E374-4A64-8615-1ECA0549230D}">
      <dsp:nvSpPr>
        <dsp:cNvPr id="0" name=""/>
        <dsp:cNvSpPr/>
      </dsp:nvSpPr>
      <dsp:spPr>
        <a:xfrm>
          <a:off x="278079" y="783447"/>
          <a:ext cx="646441" cy="257068"/>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AU" sz="1300" kern="1200" dirty="0" smtClean="0"/>
            <a:t>Plan</a:t>
          </a:r>
          <a:endParaRPr lang="en-AU" sz="1300" kern="1200" dirty="0"/>
        </a:p>
      </dsp:txBody>
      <dsp:txXfrm>
        <a:off x="285608" y="790976"/>
        <a:ext cx="631383" cy="242010"/>
      </dsp:txXfrm>
    </dsp:sp>
    <dsp:sp modelId="{328976B1-F7FA-4B04-997B-A465DD8BBD87}">
      <dsp:nvSpPr>
        <dsp:cNvPr id="0" name=""/>
        <dsp:cNvSpPr/>
      </dsp:nvSpPr>
      <dsp:spPr>
        <a:xfrm>
          <a:off x="1072137" y="312154"/>
          <a:ext cx="727246" cy="599826"/>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8495058"/>
              <a:satOff val="0"/>
              <a:lumOff val="17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AU" sz="1100" kern="1200" dirty="0" smtClean="0"/>
            <a:t>Data collection</a:t>
          </a:r>
          <a:endParaRPr lang="en-AU" sz="1100" kern="1200" dirty="0"/>
        </a:p>
      </dsp:txBody>
      <dsp:txXfrm>
        <a:off x="1085941" y="454492"/>
        <a:ext cx="699638" cy="443684"/>
      </dsp:txXfrm>
    </dsp:sp>
    <dsp:sp modelId="{74EA60F0-151B-4F2B-A55A-03647512A527}">
      <dsp:nvSpPr>
        <dsp:cNvPr id="0" name=""/>
        <dsp:cNvSpPr/>
      </dsp:nvSpPr>
      <dsp:spPr>
        <a:xfrm>
          <a:off x="1452093" y="-47420"/>
          <a:ext cx="940253" cy="940253"/>
        </a:xfrm>
        <a:prstGeom prst="circularArrow">
          <a:avLst>
            <a:gd name="adj1" fmla="val 3297"/>
            <a:gd name="adj2" fmla="val 407101"/>
            <a:gd name="adj3" fmla="val 19634355"/>
            <a:gd name="adj4" fmla="val 12792478"/>
            <a:gd name="adj5" fmla="val 3846"/>
          </a:avLst>
        </a:prstGeom>
        <a:solidFill>
          <a:schemeClr val="accent4">
            <a:hueOff val="16990117"/>
            <a:satOff val="0"/>
            <a:lumOff val="3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2BEA4F-AD22-4D59-B7EB-2C50948D1A15}">
      <dsp:nvSpPr>
        <dsp:cNvPr id="0" name=""/>
        <dsp:cNvSpPr/>
      </dsp:nvSpPr>
      <dsp:spPr>
        <a:xfrm>
          <a:off x="1233748" y="183620"/>
          <a:ext cx="646441" cy="257068"/>
        </a:xfrm>
        <a:prstGeom prst="roundRect">
          <a:avLst>
            <a:gd name="adj" fmla="val 10000"/>
          </a:avLst>
        </a:prstGeom>
        <a:solidFill>
          <a:schemeClr val="accent4">
            <a:hueOff val="8495058"/>
            <a:satOff val="0"/>
            <a:lumOff val="1715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AU" sz="1300" kern="1200" dirty="0" smtClean="0"/>
            <a:t>Discover</a:t>
          </a:r>
          <a:endParaRPr lang="en-AU" sz="1300" kern="1200" dirty="0"/>
        </a:p>
      </dsp:txBody>
      <dsp:txXfrm>
        <a:off x="1241277" y="191149"/>
        <a:ext cx="631383" cy="242010"/>
      </dsp:txXfrm>
    </dsp:sp>
    <dsp:sp modelId="{3B91BA7F-EF65-4BEB-9CD3-735FE4518500}">
      <dsp:nvSpPr>
        <dsp:cNvPr id="0" name=""/>
        <dsp:cNvSpPr/>
      </dsp:nvSpPr>
      <dsp:spPr>
        <a:xfrm>
          <a:off x="2027806" y="360038"/>
          <a:ext cx="727246" cy="599826"/>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16990117"/>
              <a:satOff val="0"/>
              <a:lumOff val="3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AU" sz="1100" kern="1200" dirty="0" smtClean="0"/>
            <a:t>Report</a:t>
          </a:r>
          <a:endParaRPr lang="en-AU" sz="1100" kern="1200" dirty="0"/>
        </a:p>
      </dsp:txBody>
      <dsp:txXfrm>
        <a:off x="2041610" y="373842"/>
        <a:ext cx="699638" cy="443684"/>
      </dsp:txXfrm>
    </dsp:sp>
    <dsp:sp modelId="{07CCB616-705E-4F7D-BE6F-568EF493E134}">
      <dsp:nvSpPr>
        <dsp:cNvPr id="0" name=""/>
        <dsp:cNvSpPr/>
      </dsp:nvSpPr>
      <dsp:spPr>
        <a:xfrm>
          <a:off x="2189416" y="783447"/>
          <a:ext cx="646441" cy="257068"/>
        </a:xfrm>
        <a:prstGeom prst="roundRect">
          <a:avLst>
            <a:gd name="adj" fmla="val 10000"/>
          </a:avLst>
        </a:prstGeom>
        <a:solidFill>
          <a:schemeClr val="accent4">
            <a:hueOff val="16990117"/>
            <a:satOff val="0"/>
            <a:lumOff val="3431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AU" sz="1300" kern="1200" dirty="0" smtClean="0"/>
            <a:t>Report</a:t>
          </a:r>
          <a:endParaRPr lang="en-AU" sz="1300" kern="1200" dirty="0"/>
        </a:p>
      </dsp:txBody>
      <dsp:txXfrm>
        <a:off x="2196945" y="790976"/>
        <a:ext cx="631383" cy="2420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02368-EE27-46AD-B045-3F6E163D8379}">
      <dsp:nvSpPr>
        <dsp:cNvPr id="0" name=""/>
        <dsp:cNvSpPr/>
      </dsp:nvSpPr>
      <dsp:spPr>
        <a:xfrm>
          <a:off x="2300655" y="1328547"/>
          <a:ext cx="1623780" cy="1623780"/>
        </a:xfrm>
        <a:prstGeom prst="gear9">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AU" sz="3200" kern="1200"/>
        </a:p>
      </dsp:txBody>
      <dsp:txXfrm>
        <a:off x="2627107" y="1708910"/>
        <a:ext cx="970876" cy="834656"/>
      </dsp:txXfrm>
    </dsp:sp>
    <dsp:sp modelId="{A6755824-EED8-47AE-B51D-BE1CC83CED39}">
      <dsp:nvSpPr>
        <dsp:cNvPr id="0" name=""/>
        <dsp:cNvSpPr/>
      </dsp:nvSpPr>
      <dsp:spPr>
        <a:xfrm>
          <a:off x="1355910" y="944744"/>
          <a:ext cx="1180931" cy="1180931"/>
        </a:xfrm>
        <a:prstGeom prst="gear6">
          <a:avLst/>
        </a:prstGeom>
        <a:solidFill>
          <a:schemeClr val="accent4">
            <a:hueOff val="8495058"/>
            <a:satOff val="0"/>
            <a:lumOff val="1715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AU" sz="1900" kern="1200"/>
        </a:p>
      </dsp:txBody>
      <dsp:txXfrm>
        <a:off x="1653213" y="1243844"/>
        <a:ext cx="586325" cy="582731"/>
      </dsp:txXfrm>
    </dsp:sp>
    <dsp:sp modelId="{45E843A2-4B6E-4DF7-B457-09E2B16F848F}">
      <dsp:nvSpPr>
        <dsp:cNvPr id="0" name=""/>
        <dsp:cNvSpPr/>
      </dsp:nvSpPr>
      <dsp:spPr>
        <a:xfrm rot="20700000">
          <a:off x="2017352" y="130022"/>
          <a:ext cx="1157071" cy="1157071"/>
        </a:xfrm>
        <a:prstGeom prst="gear6">
          <a:avLst/>
        </a:prstGeom>
        <a:solidFill>
          <a:schemeClr val="accent4">
            <a:hueOff val="16990117"/>
            <a:satOff val="0"/>
            <a:lumOff val="3431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AU" sz="2100" kern="1200"/>
        </a:p>
      </dsp:txBody>
      <dsp:txXfrm rot="-20700000">
        <a:off x="2271132" y="383802"/>
        <a:ext cx="649512" cy="649512"/>
      </dsp:txXfrm>
    </dsp:sp>
    <dsp:sp modelId="{7FC1B939-D5DC-4DAC-B75A-20B71DC78280}">
      <dsp:nvSpPr>
        <dsp:cNvPr id="0" name=""/>
        <dsp:cNvSpPr/>
      </dsp:nvSpPr>
      <dsp:spPr>
        <a:xfrm>
          <a:off x="2162670" y="1090898"/>
          <a:ext cx="2078438" cy="2078438"/>
        </a:xfrm>
        <a:prstGeom prst="circularArrow">
          <a:avLst>
            <a:gd name="adj1" fmla="val 4687"/>
            <a:gd name="adj2" fmla="val 299029"/>
            <a:gd name="adj3" fmla="val 2476726"/>
            <a:gd name="adj4" fmla="val 15949015"/>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BAEC39-4CAA-4924-B18C-227A21793EA0}">
      <dsp:nvSpPr>
        <dsp:cNvPr id="0" name=""/>
        <dsp:cNvSpPr/>
      </dsp:nvSpPr>
      <dsp:spPr>
        <a:xfrm>
          <a:off x="1146769" y="688779"/>
          <a:ext cx="1510115" cy="1510115"/>
        </a:xfrm>
        <a:prstGeom prst="leftCircularArrow">
          <a:avLst>
            <a:gd name="adj1" fmla="val 6452"/>
            <a:gd name="adj2" fmla="val 429999"/>
            <a:gd name="adj3" fmla="val 10489124"/>
            <a:gd name="adj4" fmla="val 14837806"/>
            <a:gd name="adj5" fmla="val 7527"/>
          </a:avLst>
        </a:prstGeom>
        <a:solidFill>
          <a:schemeClr val="accent4">
            <a:hueOff val="8495058"/>
            <a:satOff val="0"/>
            <a:lumOff val="1715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B2DE72-2D40-4730-B3B5-A9CA9B41B870}">
      <dsp:nvSpPr>
        <dsp:cNvPr id="0" name=""/>
        <dsp:cNvSpPr/>
      </dsp:nvSpPr>
      <dsp:spPr>
        <a:xfrm>
          <a:off x="1749710" y="-118089"/>
          <a:ext cx="1628208" cy="1628208"/>
        </a:xfrm>
        <a:prstGeom prst="circularArrow">
          <a:avLst>
            <a:gd name="adj1" fmla="val 5984"/>
            <a:gd name="adj2" fmla="val 394124"/>
            <a:gd name="adj3" fmla="val 13313824"/>
            <a:gd name="adj4" fmla="val 10508221"/>
            <a:gd name="adj5" fmla="val 6981"/>
          </a:avLst>
        </a:prstGeom>
        <a:solidFill>
          <a:schemeClr val="accent4">
            <a:hueOff val="16990117"/>
            <a:satOff val="0"/>
            <a:lumOff val="34314"/>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3DCB5-05AF-40FB-9A39-4150D8F0AADF}">
      <dsp:nvSpPr>
        <dsp:cNvPr id="0" name=""/>
        <dsp:cNvSpPr/>
      </dsp:nvSpPr>
      <dsp:spPr>
        <a:xfrm>
          <a:off x="116469" y="312154"/>
          <a:ext cx="727246" cy="599826"/>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AU" sz="1100" kern="1200" dirty="0" smtClean="0"/>
            <a:t>Planning workshop</a:t>
          </a:r>
          <a:endParaRPr lang="en-AU" sz="1100" kern="1200" dirty="0"/>
        </a:p>
      </dsp:txBody>
      <dsp:txXfrm>
        <a:off x="130273" y="325958"/>
        <a:ext cx="699638" cy="443684"/>
      </dsp:txXfrm>
    </dsp:sp>
    <dsp:sp modelId="{0D31B709-C635-4A87-B027-21A3F5B4FE54}">
      <dsp:nvSpPr>
        <dsp:cNvPr id="0" name=""/>
        <dsp:cNvSpPr/>
      </dsp:nvSpPr>
      <dsp:spPr>
        <a:xfrm>
          <a:off x="516951" y="425520"/>
          <a:ext cx="845589" cy="845589"/>
        </a:xfrm>
        <a:prstGeom prst="leftCircularArrow">
          <a:avLst>
            <a:gd name="adj1" fmla="val 3666"/>
            <a:gd name="adj2" fmla="val 456677"/>
            <a:gd name="adj3" fmla="val 2232188"/>
            <a:gd name="adj4" fmla="val 9024489"/>
            <a:gd name="adj5" fmla="val 4277"/>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0F29EA-E374-4A64-8615-1ECA0549230D}">
      <dsp:nvSpPr>
        <dsp:cNvPr id="0" name=""/>
        <dsp:cNvSpPr/>
      </dsp:nvSpPr>
      <dsp:spPr>
        <a:xfrm>
          <a:off x="278079" y="783447"/>
          <a:ext cx="646441" cy="257068"/>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AU" sz="1300" kern="1200" dirty="0" smtClean="0"/>
            <a:t>Plan</a:t>
          </a:r>
          <a:endParaRPr lang="en-AU" sz="1300" kern="1200" dirty="0"/>
        </a:p>
      </dsp:txBody>
      <dsp:txXfrm>
        <a:off x="285608" y="790976"/>
        <a:ext cx="631383" cy="242010"/>
      </dsp:txXfrm>
    </dsp:sp>
    <dsp:sp modelId="{328976B1-F7FA-4B04-997B-A465DD8BBD87}">
      <dsp:nvSpPr>
        <dsp:cNvPr id="0" name=""/>
        <dsp:cNvSpPr/>
      </dsp:nvSpPr>
      <dsp:spPr>
        <a:xfrm>
          <a:off x="1072137" y="312154"/>
          <a:ext cx="727246" cy="599826"/>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8495058"/>
              <a:satOff val="0"/>
              <a:lumOff val="17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AU" sz="1100" kern="1200" dirty="0" smtClean="0"/>
            <a:t>Data collection</a:t>
          </a:r>
          <a:endParaRPr lang="en-AU" sz="1100" kern="1200" dirty="0"/>
        </a:p>
      </dsp:txBody>
      <dsp:txXfrm>
        <a:off x="1085941" y="454492"/>
        <a:ext cx="699638" cy="443684"/>
      </dsp:txXfrm>
    </dsp:sp>
    <dsp:sp modelId="{74EA60F0-151B-4F2B-A55A-03647512A527}">
      <dsp:nvSpPr>
        <dsp:cNvPr id="0" name=""/>
        <dsp:cNvSpPr/>
      </dsp:nvSpPr>
      <dsp:spPr>
        <a:xfrm>
          <a:off x="1452093" y="-47420"/>
          <a:ext cx="940253" cy="940253"/>
        </a:xfrm>
        <a:prstGeom prst="circularArrow">
          <a:avLst>
            <a:gd name="adj1" fmla="val 3297"/>
            <a:gd name="adj2" fmla="val 407101"/>
            <a:gd name="adj3" fmla="val 19634355"/>
            <a:gd name="adj4" fmla="val 12792478"/>
            <a:gd name="adj5" fmla="val 3846"/>
          </a:avLst>
        </a:prstGeom>
        <a:solidFill>
          <a:schemeClr val="accent4">
            <a:hueOff val="16990117"/>
            <a:satOff val="0"/>
            <a:lumOff val="3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2BEA4F-AD22-4D59-B7EB-2C50948D1A15}">
      <dsp:nvSpPr>
        <dsp:cNvPr id="0" name=""/>
        <dsp:cNvSpPr/>
      </dsp:nvSpPr>
      <dsp:spPr>
        <a:xfrm>
          <a:off x="1233748" y="183620"/>
          <a:ext cx="646441" cy="257068"/>
        </a:xfrm>
        <a:prstGeom prst="roundRect">
          <a:avLst>
            <a:gd name="adj" fmla="val 10000"/>
          </a:avLst>
        </a:prstGeom>
        <a:solidFill>
          <a:schemeClr val="accent4">
            <a:hueOff val="8495058"/>
            <a:satOff val="0"/>
            <a:lumOff val="1715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AU" sz="1300" kern="1200" dirty="0" smtClean="0"/>
            <a:t>Discover</a:t>
          </a:r>
          <a:endParaRPr lang="en-AU" sz="1300" kern="1200" dirty="0"/>
        </a:p>
      </dsp:txBody>
      <dsp:txXfrm>
        <a:off x="1241277" y="191149"/>
        <a:ext cx="631383" cy="242010"/>
      </dsp:txXfrm>
    </dsp:sp>
    <dsp:sp modelId="{3B91BA7F-EF65-4BEB-9CD3-735FE4518500}">
      <dsp:nvSpPr>
        <dsp:cNvPr id="0" name=""/>
        <dsp:cNvSpPr/>
      </dsp:nvSpPr>
      <dsp:spPr>
        <a:xfrm>
          <a:off x="2027806" y="360038"/>
          <a:ext cx="727246" cy="599826"/>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16990117"/>
              <a:satOff val="0"/>
              <a:lumOff val="3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AU" sz="1100" kern="1200" dirty="0" smtClean="0"/>
            <a:t>Report</a:t>
          </a:r>
          <a:endParaRPr lang="en-AU" sz="1100" kern="1200" dirty="0"/>
        </a:p>
      </dsp:txBody>
      <dsp:txXfrm>
        <a:off x="2041610" y="373842"/>
        <a:ext cx="699638" cy="443684"/>
      </dsp:txXfrm>
    </dsp:sp>
    <dsp:sp modelId="{07CCB616-705E-4F7D-BE6F-568EF493E134}">
      <dsp:nvSpPr>
        <dsp:cNvPr id="0" name=""/>
        <dsp:cNvSpPr/>
      </dsp:nvSpPr>
      <dsp:spPr>
        <a:xfrm>
          <a:off x="2189416" y="783447"/>
          <a:ext cx="646441" cy="257068"/>
        </a:xfrm>
        <a:prstGeom prst="roundRect">
          <a:avLst>
            <a:gd name="adj" fmla="val 10000"/>
          </a:avLst>
        </a:prstGeom>
        <a:solidFill>
          <a:schemeClr val="accent4">
            <a:hueOff val="16990117"/>
            <a:satOff val="0"/>
            <a:lumOff val="3431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AU" sz="1300" kern="1200" dirty="0" smtClean="0"/>
            <a:t>Report</a:t>
          </a:r>
          <a:endParaRPr lang="en-AU" sz="1300" kern="1200" dirty="0"/>
        </a:p>
      </dsp:txBody>
      <dsp:txXfrm>
        <a:off x="2196945" y="790976"/>
        <a:ext cx="631383" cy="2420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44F90-D4B9-4246-AF0B-668A49577B6B}">
      <dsp:nvSpPr>
        <dsp:cNvPr id="0" name=""/>
        <dsp:cNvSpPr/>
      </dsp:nvSpPr>
      <dsp:spPr>
        <a:xfrm>
          <a:off x="2232" y="2613272"/>
          <a:ext cx="1986855" cy="794742"/>
        </a:xfrm>
        <a:prstGeom prst="chevron">
          <a:avLst/>
        </a:prstGeom>
        <a:solidFill>
          <a:srgbClr val="FFFF99"/>
        </a:solidFill>
        <a:ln w="1905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AU" sz="1600" kern="1200">
              <a:solidFill>
                <a:schemeClr val="tx1"/>
              </a:solidFill>
              <a:latin typeface="+mj-lt"/>
            </a:rPr>
            <a:t>1</a:t>
          </a:r>
          <a:r>
            <a:rPr lang="en-AU" sz="1600" kern="1200">
              <a:solidFill>
                <a:schemeClr val="tx1"/>
              </a:solidFill>
            </a:rPr>
            <a:t>. </a:t>
          </a:r>
          <a:r>
            <a:rPr lang="en-AU" sz="1600" kern="1200">
              <a:solidFill>
                <a:schemeClr val="tx1"/>
              </a:solidFill>
              <a:latin typeface="+mj-lt"/>
            </a:rPr>
            <a:t>Plan</a:t>
          </a:r>
          <a:r>
            <a:rPr lang="en-AU" sz="1600" kern="1200">
              <a:solidFill>
                <a:schemeClr val="tx1"/>
              </a:solidFill>
            </a:rPr>
            <a:t>	</a:t>
          </a:r>
        </a:p>
      </dsp:txBody>
      <dsp:txXfrm>
        <a:off x="399603" y="2613272"/>
        <a:ext cx="1192113" cy="794742"/>
      </dsp:txXfrm>
    </dsp:sp>
    <dsp:sp modelId="{3417A490-707F-4443-8A78-6830BF63DBDF}">
      <dsp:nvSpPr>
        <dsp:cNvPr id="0" name=""/>
        <dsp:cNvSpPr/>
      </dsp:nvSpPr>
      <dsp:spPr>
        <a:xfrm>
          <a:off x="1790402" y="2613272"/>
          <a:ext cx="1986855" cy="794742"/>
        </a:xfrm>
        <a:prstGeom prst="chevron">
          <a:avLst/>
        </a:prstGeom>
        <a:solidFill>
          <a:srgbClr val="CCFF99"/>
        </a:solidFill>
        <a:ln w="1905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AU" sz="1600" kern="1200">
              <a:solidFill>
                <a:schemeClr val="tx1"/>
              </a:solidFill>
              <a:latin typeface="+mj-lt"/>
            </a:rPr>
            <a:t>2.</a:t>
          </a:r>
          <a:r>
            <a:rPr lang="en-AU" sz="1600" kern="1200">
              <a:solidFill>
                <a:schemeClr val="tx1"/>
              </a:solidFill>
            </a:rPr>
            <a:t> </a:t>
          </a:r>
          <a:r>
            <a:rPr lang="en-AU" sz="1600" kern="1200">
              <a:solidFill>
                <a:schemeClr val="tx1"/>
              </a:solidFill>
              <a:latin typeface="+mj-lt"/>
            </a:rPr>
            <a:t>Discover</a:t>
          </a:r>
        </a:p>
      </dsp:txBody>
      <dsp:txXfrm>
        <a:off x="2187773" y="2613272"/>
        <a:ext cx="1192113" cy="794742"/>
      </dsp:txXfrm>
    </dsp:sp>
    <dsp:sp modelId="{B67306A5-C23A-42CC-A937-C526A2C158F8}">
      <dsp:nvSpPr>
        <dsp:cNvPr id="0" name=""/>
        <dsp:cNvSpPr/>
      </dsp:nvSpPr>
      <dsp:spPr>
        <a:xfrm>
          <a:off x="3578571" y="2613272"/>
          <a:ext cx="1986855" cy="794742"/>
        </a:xfrm>
        <a:prstGeom prst="chevron">
          <a:avLst/>
        </a:prstGeom>
        <a:solidFill>
          <a:srgbClr val="CCFFFF"/>
        </a:solidFill>
        <a:ln w="1905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AU" sz="1600" kern="1200">
              <a:solidFill>
                <a:schemeClr val="tx1"/>
              </a:solidFill>
              <a:latin typeface="+mj-lt"/>
            </a:rPr>
            <a:t>3. Analyse</a:t>
          </a:r>
        </a:p>
      </dsp:txBody>
      <dsp:txXfrm>
        <a:off x="3975942" y="2613272"/>
        <a:ext cx="1192113" cy="794742"/>
      </dsp:txXfrm>
    </dsp:sp>
    <dsp:sp modelId="{10AC5826-A518-4251-B560-F486FB0B83E8}">
      <dsp:nvSpPr>
        <dsp:cNvPr id="0" name=""/>
        <dsp:cNvSpPr/>
      </dsp:nvSpPr>
      <dsp:spPr>
        <a:xfrm>
          <a:off x="5366741" y="2613272"/>
          <a:ext cx="1986855" cy="794742"/>
        </a:xfrm>
        <a:prstGeom prst="chevron">
          <a:avLst/>
        </a:prstGeom>
        <a:solidFill>
          <a:srgbClr val="CCECFF"/>
        </a:solidFill>
        <a:ln w="1905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AU" sz="1600" kern="1200">
              <a:solidFill>
                <a:schemeClr val="tx1"/>
              </a:solidFill>
              <a:latin typeface="+mj-lt"/>
            </a:rPr>
            <a:t>4. Report</a:t>
          </a:r>
        </a:p>
      </dsp:txBody>
      <dsp:txXfrm>
        <a:off x="5764112" y="2613272"/>
        <a:ext cx="1192113" cy="794742"/>
      </dsp:txXfrm>
    </dsp:sp>
    <dsp:sp modelId="{BA0DB53F-5748-45D2-98C1-A8DB92541CBD}">
      <dsp:nvSpPr>
        <dsp:cNvPr id="0" name=""/>
        <dsp:cNvSpPr/>
      </dsp:nvSpPr>
      <dsp:spPr>
        <a:xfrm>
          <a:off x="7154911" y="2613272"/>
          <a:ext cx="1986855" cy="794742"/>
        </a:xfrm>
        <a:prstGeom prst="chevron">
          <a:avLst/>
        </a:prstGeom>
        <a:solidFill>
          <a:srgbClr val="FFCCFF"/>
        </a:solidFill>
        <a:ln w="1905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AU" sz="1600" kern="1200">
              <a:solidFill>
                <a:schemeClr val="tx1"/>
              </a:solidFill>
              <a:latin typeface="+mj-lt"/>
            </a:rPr>
            <a:t>5. Re-design</a:t>
          </a:r>
        </a:p>
      </dsp:txBody>
      <dsp:txXfrm>
        <a:off x="7552282" y="2613272"/>
        <a:ext cx="1192113" cy="7947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3DCB5-05AF-40FB-9A39-4150D8F0AADF}">
      <dsp:nvSpPr>
        <dsp:cNvPr id="0" name=""/>
        <dsp:cNvSpPr/>
      </dsp:nvSpPr>
      <dsp:spPr>
        <a:xfrm>
          <a:off x="116469" y="312154"/>
          <a:ext cx="727246" cy="599826"/>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AU" sz="1100" kern="1200" dirty="0" smtClean="0"/>
            <a:t>Planning workshop</a:t>
          </a:r>
          <a:endParaRPr lang="en-AU" sz="1100" kern="1200" dirty="0"/>
        </a:p>
      </dsp:txBody>
      <dsp:txXfrm>
        <a:off x="130273" y="325958"/>
        <a:ext cx="699638" cy="443684"/>
      </dsp:txXfrm>
    </dsp:sp>
    <dsp:sp modelId="{0D31B709-C635-4A87-B027-21A3F5B4FE54}">
      <dsp:nvSpPr>
        <dsp:cNvPr id="0" name=""/>
        <dsp:cNvSpPr/>
      </dsp:nvSpPr>
      <dsp:spPr>
        <a:xfrm>
          <a:off x="516951" y="425520"/>
          <a:ext cx="845589" cy="845589"/>
        </a:xfrm>
        <a:prstGeom prst="leftCircularArrow">
          <a:avLst>
            <a:gd name="adj1" fmla="val 3666"/>
            <a:gd name="adj2" fmla="val 456677"/>
            <a:gd name="adj3" fmla="val 2232188"/>
            <a:gd name="adj4" fmla="val 9024489"/>
            <a:gd name="adj5" fmla="val 4277"/>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0F29EA-E374-4A64-8615-1ECA0549230D}">
      <dsp:nvSpPr>
        <dsp:cNvPr id="0" name=""/>
        <dsp:cNvSpPr/>
      </dsp:nvSpPr>
      <dsp:spPr>
        <a:xfrm>
          <a:off x="278079" y="783447"/>
          <a:ext cx="646441" cy="257068"/>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AU" sz="1300" kern="1200" dirty="0" smtClean="0"/>
            <a:t>Plan</a:t>
          </a:r>
          <a:endParaRPr lang="en-AU" sz="1300" kern="1200" dirty="0"/>
        </a:p>
      </dsp:txBody>
      <dsp:txXfrm>
        <a:off x="285608" y="790976"/>
        <a:ext cx="631383" cy="242010"/>
      </dsp:txXfrm>
    </dsp:sp>
    <dsp:sp modelId="{328976B1-F7FA-4B04-997B-A465DD8BBD87}">
      <dsp:nvSpPr>
        <dsp:cNvPr id="0" name=""/>
        <dsp:cNvSpPr/>
      </dsp:nvSpPr>
      <dsp:spPr>
        <a:xfrm>
          <a:off x="1072137" y="312154"/>
          <a:ext cx="727246" cy="599826"/>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8495058"/>
              <a:satOff val="0"/>
              <a:lumOff val="17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AU" sz="1100" kern="1200" dirty="0" smtClean="0"/>
            <a:t>Data collection</a:t>
          </a:r>
          <a:endParaRPr lang="en-AU" sz="1100" kern="1200" dirty="0"/>
        </a:p>
      </dsp:txBody>
      <dsp:txXfrm>
        <a:off x="1085941" y="454492"/>
        <a:ext cx="699638" cy="443684"/>
      </dsp:txXfrm>
    </dsp:sp>
    <dsp:sp modelId="{74EA60F0-151B-4F2B-A55A-03647512A527}">
      <dsp:nvSpPr>
        <dsp:cNvPr id="0" name=""/>
        <dsp:cNvSpPr/>
      </dsp:nvSpPr>
      <dsp:spPr>
        <a:xfrm>
          <a:off x="1452093" y="-47420"/>
          <a:ext cx="940253" cy="940253"/>
        </a:xfrm>
        <a:prstGeom prst="circularArrow">
          <a:avLst>
            <a:gd name="adj1" fmla="val 3297"/>
            <a:gd name="adj2" fmla="val 407101"/>
            <a:gd name="adj3" fmla="val 19634355"/>
            <a:gd name="adj4" fmla="val 12792478"/>
            <a:gd name="adj5" fmla="val 3846"/>
          </a:avLst>
        </a:prstGeom>
        <a:solidFill>
          <a:schemeClr val="accent4">
            <a:hueOff val="16990117"/>
            <a:satOff val="0"/>
            <a:lumOff val="3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2BEA4F-AD22-4D59-B7EB-2C50948D1A15}">
      <dsp:nvSpPr>
        <dsp:cNvPr id="0" name=""/>
        <dsp:cNvSpPr/>
      </dsp:nvSpPr>
      <dsp:spPr>
        <a:xfrm>
          <a:off x="1233748" y="183620"/>
          <a:ext cx="646441" cy="257068"/>
        </a:xfrm>
        <a:prstGeom prst="roundRect">
          <a:avLst>
            <a:gd name="adj" fmla="val 10000"/>
          </a:avLst>
        </a:prstGeom>
        <a:solidFill>
          <a:schemeClr val="accent4">
            <a:hueOff val="8495058"/>
            <a:satOff val="0"/>
            <a:lumOff val="1715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AU" sz="1300" kern="1200" dirty="0" smtClean="0"/>
            <a:t>Discover</a:t>
          </a:r>
          <a:endParaRPr lang="en-AU" sz="1300" kern="1200" dirty="0"/>
        </a:p>
      </dsp:txBody>
      <dsp:txXfrm>
        <a:off x="1241277" y="191149"/>
        <a:ext cx="631383" cy="242010"/>
      </dsp:txXfrm>
    </dsp:sp>
    <dsp:sp modelId="{3B91BA7F-EF65-4BEB-9CD3-735FE4518500}">
      <dsp:nvSpPr>
        <dsp:cNvPr id="0" name=""/>
        <dsp:cNvSpPr/>
      </dsp:nvSpPr>
      <dsp:spPr>
        <a:xfrm>
          <a:off x="2027806" y="360038"/>
          <a:ext cx="727246" cy="599826"/>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16990117"/>
              <a:satOff val="0"/>
              <a:lumOff val="3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AU" sz="1100" kern="1200" dirty="0" smtClean="0"/>
            <a:t>Report</a:t>
          </a:r>
          <a:endParaRPr lang="en-AU" sz="1100" kern="1200" dirty="0"/>
        </a:p>
      </dsp:txBody>
      <dsp:txXfrm>
        <a:off x="2041610" y="373842"/>
        <a:ext cx="699638" cy="443684"/>
      </dsp:txXfrm>
    </dsp:sp>
    <dsp:sp modelId="{07CCB616-705E-4F7D-BE6F-568EF493E134}">
      <dsp:nvSpPr>
        <dsp:cNvPr id="0" name=""/>
        <dsp:cNvSpPr/>
      </dsp:nvSpPr>
      <dsp:spPr>
        <a:xfrm>
          <a:off x="2189416" y="783447"/>
          <a:ext cx="646441" cy="257068"/>
        </a:xfrm>
        <a:prstGeom prst="roundRect">
          <a:avLst>
            <a:gd name="adj" fmla="val 10000"/>
          </a:avLst>
        </a:prstGeom>
        <a:solidFill>
          <a:schemeClr val="accent4">
            <a:hueOff val="16990117"/>
            <a:satOff val="0"/>
            <a:lumOff val="3431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AU" sz="1300" kern="1200" dirty="0" smtClean="0"/>
            <a:t>Report</a:t>
          </a:r>
          <a:endParaRPr lang="en-AU" sz="1300" kern="1200" dirty="0"/>
        </a:p>
      </dsp:txBody>
      <dsp:txXfrm>
        <a:off x="2196945" y="790976"/>
        <a:ext cx="631383" cy="2420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3DCB5-05AF-40FB-9A39-4150D8F0AADF}">
      <dsp:nvSpPr>
        <dsp:cNvPr id="0" name=""/>
        <dsp:cNvSpPr/>
      </dsp:nvSpPr>
      <dsp:spPr>
        <a:xfrm>
          <a:off x="116469" y="312154"/>
          <a:ext cx="727246" cy="599826"/>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AU" sz="1100" kern="1200" dirty="0" smtClean="0"/>
            <a:t>Planning workshop</a:t>
          </a:r>
          <a:endParaRPr lang="en-AU" sz="1100" kern="1200" dirty="0"/>
        </a:p>
      </dsp:txBody>
      <dsp:txXfrm>
        <a:off x="130273" y="325958"/>
        <a:ext cx="699638" cy="443684"/>
      </dsp:txXfrm>
    </dsp:sp>
    <dsp:sp modelId="{0D31B709-C635-4A87-B027-21A3F5B4FE54}">
      <dsp:nvSpPr>
        <dsp:cNvPr id="0" name=""/>
        <dsp:cNvSpPr/>
      </dsp:nvSpPr>
      <dsp:spPr>
        <a:xfrm>
          <a:off x="516951" y="425520"/>
          <a:ext cx="845589" cy="845589"/>
        </a:xfrm>
        <a:prstGeom prst="leftCircularArrow">
          <a:avLst>
            <a:gd name="adj1" fmla="val 3666"/>
            <a:gd name="adj2" fmla="val 456677"/>
            <a:gd name="adj3" fmla="val 2232188"/>
            <a:gd name="adj4" fmla="val 9024489"/>
            <a:gd name="adj5" fmla="val 4277"/>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0F29EA-E374-4A64-8615-1ECA0549230D}">
      <dsp:nvSpPr>
        <dsp:cNvPr id="0" name=""/>
        <dsp:cNvSpPr/>
      </dsp:nvSpPr>
      <dsp:spPr>
        <a:xfrm>
          <a:off x="278079" y="783447"/>
          <a:ext cx="646441" cy="257068"/>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AU" sz="1300" kern="1200" dirty="0" smtClean="0"/>
            <a:t>Plan</a:t>
          </a:r>
          <a:endParaRPr lang="en-AU" sz="1300" kern="1200" dirty="0"/>
        </a:p>
      </dsp:txBody>
      <dsp:txXfrm>
        <a:off x="285608" y="790976"/>
        <a:ext cx="631383" cy="242010"/>
      </dsp:txXfrm>
    </dsp:sp>
    <dsp:sp modelId="{328976B1-F7FA-4B04-997B-A465DD8BBD87}">
      <dsp:nvSpPr>
        <dsp:cNvPr id="0" name=""/>
        <dsp:cNvSpPr/>
      </dsp:nvSpPr>
      <dsp:spPr>
        <a:xfrm>
          <a:off x="1072137" y="312154"/>
          <a:ext cx="727246" cy="599826"/>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8495058"/>
              <a:satOff val="0"/>
              <a:lumOff val="17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AU" sz="1100" kern="1200" dirty="0" smtClean="0"/>
            <a:t>Data collection</a:t>
          </a:r>
          <a:endParaRPr lang="en-AU" sz="1100" kern="1200" dirty="0"/>
        </a:p>
      </dsp:txBody>
      <dsp:txXfrm>
        <a:off x="1085941" y="454492"/>
        <a:ext cx="699638" cy="443684"/>
      </dsp:txXfrm>
    </dsp:sp>
    <dsp:sp modelId="{74EA60F0-151B-4F2B-A55A-03647512A527}">
      <dsp:nvSpPr>
        <dsp:cNvPr id="0" name=""/>
        <dsp:cNvSpPr/>
      </dsp:nvSpPr>
      <dsp:spPr>
        <a:xfrm>
          <a:off x="1452093" y="-47420"/>
          <a:ext cx="940253" cy="940253"/>
        </a:xfrm>
        <a:prstGeom prst="circularArrow">
          <a:avLst>
            <a:gd name="adj1" fmla="val 3297"/>
            <a:gd name="adj2" fmla="val 407101"/>
            <a:gd name="adj3" fmla="val 19634355"/>
            <a:gd name="adj4" fmla="val 12792478"/>
            <a:gd name="adj5" fmla="val 3846"/>
          </a:avLst>
        </a:prstGeom>
        <a:solidFill>
          <a:schemeClr val="accent4">
            <a:hueOff val="16990117"/>
            <a:satOff val="0"/>
            <a:lumOff val="3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2BEA4F-AD22-4D59-B7EB-2C50948D1A15}">
      <dsp:nvSpPr>
        <dsp:cNvPr id="0" name=""/>
        <dsp:cNvSpPr/>
      </dsp:nvSpPr>
      <dsp:spPr>
        <a:xfrm>
          <a:off x="1233748" y="183620"/>
          <a:ext cx="646441" cy="257068"/>
        </a:xfrm>
        <a:prstGeom prst="roundRect">
          <a:avLst>
            <a:gd name="adj" fmla="val 10000"/>
          </a:avLst>
        </a:prstGeom>
        <a:solidFill>
          <a:schemeClr val="accent4">
            <a:hueOff val="8495058"/>
            <a:satOff val="0"/>
            <a:lumOff val="1715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AU" sz="1300" kern="1200" dirty="0" smtClean="0"/>
            <a:t>Discover</a:t>
          </a:r>
          <a:endParaRPr lang="en-AU" sz="1300" kern="1200" dirty="0"/>
        </a:p>
      </dsp:txBody>
      <dsp:txXfrm>
        <a:off x="1241277" y="191149"/>
        <a:ext cx="631383" cy="242010"/>
      </dsp:txXfrm>
    </dsp:sp>
    <dsp:sp modelId="{3B91BA7F-EF65-4BEB-9CD3-735FE4518500}">
      <dsp:nvSpPr>
        <dsp:cNvPr id="0" name=""/>
        <dsp:cNvSpPr/>
      </dsp:nvSpPr>
      <dsp:spPr>
        <a:xfrm>
          <a:off x="2027806" y="360038"/>
          <a:ext cx="727246" cy="599826"/>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16990117"/>
              <a:satOff val="0"/>
              <a:lumOff val="3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AU" sz="1100" kern="1200" dirty="0" smtClean="0"/>
            <a:t>Report</a:t>
          </a:r>
          <a:endParaRPr lang="en-AU" sz="1100" kern="1200" dirty="0"/>
        </a:p>
      </dsp:txBody>
      <dsp:txXfrm>
        <a:off x="2041610" y="373842"/>
        <a:ext cx="699638" cy="443684"/>
      </dsp:txXfrm>
    </dsp:sp>
    <dsp:sp modelId="{07CCB616-705E-4F7D-BE6F-568EF493E134}">
      <dsp:nvSpPr>
        <dsp:cNvPr id="0" name=""/>
        <dsp:cNvSpPr/>
      </dsp:nvSpPr>
      <dsp:spPr>
        <a:xfrm>
          <a:off x="2189416" y="783447"/>
          <a:ext cx="646441" cy="257068"/>
        </a:xfrm>
        <a:prstGeom prst="roundRect">
          <a:avLst>
            <a:gd name="adj" fmla="val 10000"/>
          </a:avLst>
        </a:prstGeom>
        <a:solidFill>
          <a:schemeClr val="accent4">
            <a:hueOff val="16990117"/>
            <a:satOff val="0"/>
            <a:lumOff val="3431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AU" sz="1300" kern="1200" dirty="0" smtClean="0"/>
            <a:t>Report</a:t>
          </a:r>
          <a:endParaRPr lang="en-AU" sz="1300" kern="1200" dirty="0"/>
        </a:p>
      </dsp:txBody>
      <dsp:txXfrm>
        <a:off x="2196945" y="790976"/>
        <a:ext cx="631383" cy="2420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3DCB5-05AF-40FB-9A39-4150D8F0AADF}">
      <dsp:nvSpPr>
        <dsp:cNvPr id="0" name=""/>
        <dsp:cNvSpPr/>
      </dsp:nvSpPr>
      <dsp:spPr>
        <a:xfrm>
          <a:off x="116469" y="312154"/>
          <a:ext cx="727246" cy="599826"/>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AU" sz="1100" kern="1200" dirty="0" smtClean="0"/>
            <a:t>Planning workshop</a:t>
          </a:r>
          <a:endParaRPr lang="en-AU" sz="1100" kern="1200" dirty="0"/>
        </a:p>
      </dsp:txBody>
      <dsp:txXfrm>
        <a:off x="130273" y="325958"/>
        <a:ext cx="699638" cy="443684"/>
      </dsp:txXfrm>
    </dsp:sp>
    <dsp:sp modelId="{0D31B709-C635-4A87-B027-21A3F5B4FE54}">
      <dsp:nvSpPr>
        <dsp:cNvPr id="0" name=""/>
        <dsp:cNvSpPr/>
      </dsp:nvSpPr>
      <dsp:spPr>
        <a:xfrm>
          <a:off x="516951" y="425520"/>
          <a:ext cx="845589" cy="845589"/>
        </a:xfrm>
        <a:prstGeom prst="leftCircularArrow">
          <a:avLst>
            <a:gd name="adj1" fmla="val 3666"/>
            <a:gd name="adj2" fmla="val 456677"/>
            <a:gd name="adj3" fmla="val 2232188"/>
            <a:gd name="adj4" fmla="val 9024489"/>
            <a:gd name="adj5" fmla="val 4277"/>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0F29EA-E374-4A64-8615-1ECA0549230D}">
      <dsp:nvSpPr>
        <dsp:cNvPr id="0" name=""/>
        <dsp:cNvSpPr/>
      </dsp:nvSpPr>
      <dsp:spPr>
        <a:xfrm>
          <a:off x="278079" y="783447"/>
          <a:ext cx="646441" cy="257068"/>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AU" sz="1300" kern="1200" dirty="0" smtClean="0"/>
            <a:t>Plan</a:t>
          </a:r>
          <a:endParaRPr lang="en-AU" sz="1300" kern="1200" dirty="0"/>
        </a:p>
      </dsp:txBody>
      <dsp:txXfrm>
        <a:off x="285608" y="790976"/>
        <a:ext cx="631383" cy="242010"/>
      </dsp:txXfrm>
    </dsp:sp>
    <dsp:sp modelId="{328976B1-F7FA-4B04-997B-A465DD8BBD87}">
      <dsp:nvSpPr>
        <dsp:cNvPr id="0" name=""/>
        <dsp:cNvSpPr/>
      </dsp:nvSpPr>
      <dsp:spPr>
        <a:xfrm>
          <a:off x="1072137" y="312154"/>
          <a:ext cx="727246" cy="599826"/>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8495058"/>
              <a:satOff val="0"/>
              <a:lumOff val="17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AU" sz="1100" kern="1200" dirty="0" smtClean="0"/>
            <a:t>Data collection</a:t>
          </a:r>
          <a:endParaRPr lang="en-AU" sz="1100" kern="1200" dirty="0"/>
        </a:p>
      </dsp:txBody>
      <dsp:txXfrm>
        <a:off x="1085941" y="454492"/>
        <a:ext cx="699638" cy="443684"/>
      </dsp:txXfrm>
    </dsp:sp>
    <dsp:sp modelId="{74EA60F0-151B-4F2B-A55A-03647512A527}">
      <dsp:nvSpPr>
        <dsp:cNvPr id="0" name=""/>
        <dsp:cNvSpPr/>
      </dsp:nvSpPr>
      <dsp:spPr>
        <a:xfrm>
          <a:off x="1452093" y="-47420"/>
          <a:ext cx="940253" cy="940253"/>
        </a:xfrm>
        <a:prstGeom prst="circularArrow">
          <a:avLst>
            <a:gd name="adj1" fmla="val 3297"/>
            <a:gd name="adj2" fmla="val 407101"/>
            <a:gd name="adj3" fmla="val 19634355"/>
            <a:gd name="adj4" fmla="val 12792478"/>
            <a:gd name="adj5" fmla="val 3846"/>
          </a:avLst>
        </a:prstGeom>
        <a:solidFill>
          <a:schemeClr val="accent4">
            <a:hueOff val="16990117"/>
            <a:satOff val="0"/>
            <a:lumOff val="3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2BEA4F-AD22-4D59-B7EB-2C50948D1A15}">
      <dsp:nvSpPr>
        <dsp:cNvPr id="0" name=""/>
        <dsp:cNvSpPr/>
      </dsp:nvSpPr>
      <dsp:spPr>
        <a:xfrm>
          <a:off x="1233748" y="183620"/>
          <a:ext cx="646441" cy="257068"/>
        </a:xfrm>
        <a:prstGeom prst="roundRect">
          <a:avLst>
            <a:gd name="adj" fmla="val 10000"/>
          </a:avLst>
        </a:prstGeom>
        <a:solidFill>
          <a:schemeClr val="accent4">
            <a:hueOff val="8495058"/>
            <a:satOff val="0"/>
            <a:lumOff val="1715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AU" sz="1300" kern="1200" dirty="0" smtClean="0"/>
            <a:t>Discover</a:t>
          </a:r>
          <a:endParaRPr lang="en-AU" sz="1300" kern="1200" dirty="0"/>
        </a:p>
      </dsp:txBody>
      <dsp:txXfrm>
        <a:off x="1241277" y="191149"/>
        <a:ext cx="631383" cy="242010"/>
      </dsp:txXfrm>
    </dsp:sp>
    <dsp:sp modelId="{3B91BA7F-EF65-4BEB-9CD3-735FE4518500}">
      <dsp:nvSpPr>
        <dsp:cNvPr id="0" name=""/>
        <dsp:cNvSpPr/>
      </dsp:nvSpPr>
      <dsp:spPr>
        <a:xfrm>
          <a:off x="2027806" y="360038"/>
          <a:ext cx="727246" cy="599826"/>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16990117"/>
              <a:satOff val="0"/>
              <a:lumOff val="3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AU" sz="1100" kern="1200" dirty="0" smtClean="0"/>
            <a:t>Report</a:t>
          </a:r>
          <a:endParaRPr lang="en-AU" sz="1100" kern="1200" dirty="0"/>
        </a:p>
      </dsp:txBody>
      <dsp:txXfrm>
        <a:off x="2041610" y="373842"/>
        <a:ext cx="699638" cy="443684"/>
      </dsp:txXfrm>
    </dsp:sp>
    <dsp:sp modelId="{07CCB616-705E-4F7D-BE6F-568EF493E134}">
      <dsp:nvSpPr>
        <dsp:cNvPr id="0" name=""/>
        <dsp:cNvSpPr/>
      </dsp:nvSpPr>
      <dsp:spPr>
        <a:xfrm>
          <a:off x="2189416" y="783447"/>
          <a:ext cx="646441" cy="257068"/>
        </a:xfrm>
        <a:prstGeom prst="roundRect">
          <a:avLst>
            <a:gd name="adj" fmla="val 10000"/>
          </a:avLst>
        </a:prstGeom>
        <a:solidFill>
          <a:schemeClr val="accent4">
            <a:hueOff val="16990117"/>
            <a:satOff val="0"/>
            <a:lumOff val="3431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AU" sz="1300" kern="1200" dirty="0" smtClean="0"/>
            <a:t>Report</a:t>
          </a:r>
          <a:endParaRPr lang="en-AU" sz="1300" kern="1200" dirty="0"/>
        </a:p>
      </dsp:txBody>
      <dsp:txXfrm>
        <a:off x="2196945" y="790976"/>
        <a:ext cx="631383" cy="2420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52F26-D68C-4A4A-AFEC-7F45D653A686}">
      <dsp:nvSpPr>
        <dsp:cNvPr id="0" name=""/>
        <dsp:cNvSpPr/>
      </dsp:nvSpPr>
      <dsp:spPr>
        <a:xfrm>
          <a:off x="0" y="0"/>
          <a:ext cx="5280696" cy="64836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AU" sz="2700" kern="1200" dirty="0" smtClean="0">
              <a:latin typeface="Calibri" pitchFamily="34" charset="0"/>
            </a:rPr>
            <a:t>Overarching results </a:t>
          </a:r>
          <a:endParaRPr lang="en-US" sz="2700" kern="1200" dirty="0">
            <a:latin typeface="Calibri" pitchFamily="34" charset="0"/>
          </a:endParaRPr>
        </a:p>
      </dsp:txBody>
      <dsp:txXfrm>
        <a:off x="18990" y="18990"/>
        <a:ext cx="4505196" cy="610389"/>
      </dsp:txXfrm>
    </dsp:sp>
    <dsp:sp modelId="{111326A2-32BF-42C3-BBFD-8B7FC9472546}">
      <dsp:nvSpPr>
        <dsp:cNvPr id="0" name=""/>
        <dsp:cNvSpPr/>
      </dsp:nvSpPr>
      <dsp:spPr>
        <a:xfrm>
          <a:off x="394337" y="738420"/>
          <a:ext cx="5280696" cy="648369"/>
        </a:xfrm>
        <a:prstGeom prst="roundRect">
          <a:avLst>
            <a:gd name="adj" fmla="val 10000"/>
          </a:avLst>
        </a:prstGeom>
        <a:solidFill>
          <a:schemeClr val="accent2">
            <a:hueOff val="2795027"/>
            <a:satOff val="-7802"/>
            <a:lumOff val="-593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AU" sz="2700" kern="1200" dirty="0" smtClean="0">
              <a:latin typeface="Calibri" pitchFamily="34" charset="0"/>
            </a:rPr>
            <a:t>Achievements</a:t>
          </a:r>
          <a:endParaRPr lang="en-US" sz="2700" kern="1200" dirty="0">
            <a:latin typeface="Calibri" pitchFamily="34" charset="0"/>
          </a:endParaRPr>
        </a:p>
      </dsp:txBody>
      <dsp:txXfrm>
        <a:off x="413327" y="757410"/>
        <a:ext cx="4426938" cy="610389"/>
      </dsp:txXfrm>
    </dsp:sp>
    <dsp:sp modelId="{507F44D0-7E37-4772-BC2A-C9E4D3958C7F}">
      <dsp:nvSpPr>
        <dsp:cNvPr id="0" name=""/>
        <dsp:cNvSpPr/>
      </dsp:nvSpPr>
      <dsp:spPr>
        <a:xfrm>
          <a:off x="788675" y="1476840"/>
          <a:ext cx="5280696" cy="648369"/>
        </a:xfrm>
        <a:prstGeom prst="roundRect">
          <a:avLst>
            <a:gd name="adj" fmla="val 10000"/>
          </a:avLst>
        </a:prstGeom>
        <a:solidFill>
          <a:schemeClr val="accent2">
            <a:hueOff val="5590053"/>
            <a:satOff val="-15604"/>
            <a:lumOff val="-1186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AU" sz="2700" kern="1200" dirty="0" smtClean="0">
              <a:latin typeface="Calibri" pitchFamily="34" charset="0"/>
            </a:rPr>
            <a:t>Issues/areas for improvement</a:t>
          </a:r>
          <a:endParaRPr lang="en-US" sz="2700" kern="1200" dirty="0">
            <a:latin typeface="Calibri" pitchFamily="34" charset="0"/>
          </a:endParaRPr>
        </a:p>
      </dsp:txBody>
      <dsp:txXfrm>
        <a:off x="807665" y="1495830"/>
        <a:ext cx="4426938" cy="610389"/>
      </dsp:txXfrm>
    </dsp:sp>
    <dsp:sp modelId="{BE402F3D-AC94-4A43-BB34-6D79247D24A6}">
      <dsp:nvSpPr>
        <dsp:cNvPr id="0" name=""/>
        <dsp:cNvSpPr/>
      </dsp:nvSpPr>
      <dsp:spPr>
        <a:xfrm>
          <a:off x="1183013" y="2215261"/>
          <a:ext cx="5280696" cy="648369"/>
        </a:xfrm>
        <a:prstGeom prst="roundRect">
          <a:avLst>
            <a:gd name="adj" fmla="val 10000"/>
          </a:avLst>
        </a:prstGeom>
        <a:solidFill>
          <a:schemeClr val="accent2">
            <a:hueOff val="8385081"/>
            <a:satOff val="-23407"/>
            <a:lumOff val="-1779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latin typeface="Calibri" pitchFamily="34" charset="0"/>
            </a:rPr>
            <a:t>Keep, drop, create</a:t>
          </a:r>
          <a:endParaRPr lang="en-US" sz="2700" kern="1200" dirty="0">
            <a:latin typeface="Calibri" pitchFamily="34" charset="0"/>
          </a:endParaRPr>
        </a:p>
      </dsp:txBody>
      <dsp:txXfrm>
        <a:off x="1202003" y="2234251"/>
        <a:ext cx="4426938" cy="610389"/>
      </dsp:txXfrm>
    </dsp:sp>
    <dsp:sp modelId="{7100BFE1-2F32-4F5B-A60D-ABFA3241E5EE}">
      <dsp:nvSpPr>
        <dsp:cNvPr id="0" name=""/>
        <dsp:cNvSpPr/>
      </dsp:nvSpPr>
      <dsp:spPr>
        <a:xfrm>
          <a:off x="1577350" y="2953681"/>
          <a:ext cx="5280696" cy="648369"/>
        </a:xfrm>
        <a:prstGeom prst="roundRect">
          <a:avLst>
            <a:gd name="adj" fmla="val 10000"/>
          </a:avLst>
        </a:prstGeom>
        <a:solidFill>
          <a:schemeClr val="accent2">
            <a:hueOff val="11180107"/>
            <a:satOff val="-31209"/>
            <a:lumOff val="-2372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AU" sz="2700" kern="1200" dirty="0" smtClean="0">
              <a:latin typeface="Calibri" pitchFamily="34" charset="0"/>
            </a:rPr>
            <a:t>Recommendations</a:t>
          </a:r>
          <a:endParaRPr lang="en-US" sz="2700" kern="1200" dirty="0">
            <a:latin typeface="Calibri" pitchFamily="34" charset="0"/>
          </a:endParaRPr>
        </a:p>
      </dsp:txBody>
      <dsp:txXfrm>
        <a:off x="1596340" y="2972671"/>
        <a:ext cx="4426938" cy="610389"/>
      </dsp:txXfrm>
    </dsp:sp>
    <dsp:sp modelId="{DD6DD12B-9338-47EB-8ACC-4F6FDA2CE5CD}">
      <dsp:nvSpPr>
        <dsp:cNvPr id="0" name=""/>
        <dsp:cNvSpPr/>
      </dsp:nvSpPr>
      <dsp:spPr>
        <a:xfrm>
          <a:off x="4859256" y="473669"/>
          <a:ext cx="421439" cy="421439"/>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p>
      </dsp:txBody>
      <dsp:txXfrm>
        <a:off x="4954080" y="473669"/>
        <a:ext cx="231791" cy="317133"/>
      </dsp:txXfrm>
    </dsp:sp>
    <dsp:sp modelId="{6DD6AB44-FCB8-47CC-AE38-4DB5C6EC4E46}">
      <dsp:nvSpPr>
        <dsp:cNvPr id="0" name=""/>
        <dsp:cNvSpPr/>
      </dsp:nvSpPr>
      <dsp:spPr>
        <a:xfrm>
          <a:off x="5253593" y="1212090"/>
          <a:ext cx="421439" cy="421439"/>
        </a:xfrm>
        <a:prstGeom prst="downArrow">
          <a:avLst>
            <a:gd name="adj1" fmla="val 55000"/>
            <a:gd name="adj2" fmla="val 45000"/>
          </a:avLst>
        </a:prstGeom>
        <a:solidFill>
          <a:schemeClr val="accent2">
            <a:tint val="40000"/>
            <a:alpha val="90000"/>
            <a:hueOff val="4204231"/>
            <a:satOff val="-19787"/>
            <a:lumOff val="-2227"/>
            <a:alphaOff val="0"/>
          </a:schemeClr>
        </a:solidFill>
        <a:ln w="19050" cap="flat" cmpd="sng" algn="ctr">
          <a:solidFill>
            <a:schemeClr val="accent2">
              <a:tint val="40000"/>
              <a:alpha val="90000"/>
              <a:hueOff val="4204231"/>
              <a:satOff val="-19787"/>
              <a:lumOff val="-22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p>
      </dsp:txBody>
      <dsp:txXfrm>
        <a:off x="5348417" y="1212090"/>
        <a:ext cx="231791" cy="317133"/>
      </dsp:txXfrm>
    </dsp:sp>
    <dsp:sp modelId="{E9EEC3D5-60E6-44AF-A41D-DEFCD1F30660}">
      <dsp:nvSpPr>
        <dsp:cNvPr id="0" name=""/>
        <dsp:cNvSpPr/>
      </dsp:nvSpPr>
      <dsp:spPr>
        <a:xfrm>
          <a:off x="5647931" y="1939704"/>
          <a:ext cx="421439" cy="421439"/>
        </a:xfrm>
        <a:prstGeom prst="downArrow">
          <a:avLst>
            <a:gd name="adj1" fmla="val 55000"/>
            <a:gd name="adj2" fmla="val 45000"/>
          </a:avLst>
        </a:prstGeom>
        <a:solidFill>
          <a:schemeClr val="accent2">
            <a:tint val="40000"/>
            <a:alpha val="90000"/>
            <a:hueOff val="8408461"/>
            <a:satOff val="-39575"/>
            <a:lumOff val="-4455"/>
            <a:alphaOff val="0"/>
          </a:schemeClr>
        </a:solidFill>
        <a:ln w="19050" cap="flat" cmpd="sng" algn="ctr">
          <a:solidFill>
            <a:schemeClr val="accent2">
              <a:tint val="40000"/>
              <a:alpha val="90000"/>
              <a:hueOff val="8408461"/>
              <a:satOff val="-39575"/>
              <a:lumOff val="-44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p>
      </dsp:txBody>
      <dsp:txXfrm>
        <a:off x="5742755" y="1939704"/>
        <a:ext cx="231791" cy="317133"/>
      </dsp:txXfrm>
    </dsp:sp>
    <dsp:sp modelId="{31726B6B-E0EE-40AD-B565-69BFA71E6FE1}">
      <dsp:nvSpPr>
        <dsp:cNvPr id="0" name=""/>
        <dsp:cNvSpPr/>
      </dsp:nvSpPr>
      <dsp:spPr>
        <a:xfrm>
          <a:off x="6042269" y="2685329"/>
          <a:ext cx="421439" cy="421439"/>
        </a:xfrm>
        <a:prstGeom prst="downArrow">
          <a:avLst>
            <a:gd name="adj1" fmla="val 55000"/>
            <a:gd name="adj2" fmla="val 45000"/>
          </a:avLst>
        </a:prstGeom>
        <a:solidFill>
          <a:schemeClr val="accent2">
            <a:tint val="40000"/>
            <a:alpha val="90000"/>
            <a:hueOff val="12612692"/>
            <a:satOff val="-59362"/>
            <a:lumOff val="-6682"/>
            <a:alphaOff val="0"/>
          </a:schemeClr>
        </a:solidFill>
        <a:ln w="19050" cap="flat" cmpd="sng" algn="ctr">
          <a:solidFill>
            <a:schemeClr val="accent2">
              <a:tint val="40000"/>
              <a:alpha val="90000"/>
              <a:hueOff val="12612692"/>
              <a:satOff val="-59362"/>
              <a:lumOff val="-66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p>
      </dsp:txBody>
      <dsp:txXfrm>
        <a:off x="6137093" y="2685329"/>
        <a:ext cx="231791" cy="3171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3DCB5-05AF-40FB-9A39-4150D8F0AADF}">
      <dsp:nvSpPr>
        <dsp:cNvPr id="0" name=""/>
        <dsp:cNvSpPr/>
      </dsp:nvSpPr>
      <dsp:spPr>
        <a:xfrm>
          <a:off x="116469" y="312154"/>
          <a:ext cx="727246" cy="599826"/>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AU" sz="1100" kern="1200" dirty="0" smtClean="0"/>
            <a:t>Planning workshop</a:t>
          </a:r>
          <a:endParaRPr lang="en-AU" sz="1100" kern="1200" dirty="0"/>
        </a:p>
      </dsp:txBody>
      <dsp:txXfrm>
        <a:off x="130273" y="325958"/>
        <a:ext cx="699638" cy="443684"/>
      </dsp:txXfrm>
    </dsp:sp>
    <dsp:sp modelId="{0D31B709-C635-4A87-B027-21A3F5B4FE54}">
      <dsp:nvSpPr>
        <dsp:cNvPr id="0" name=""/>
        <dsp:cNvSpPr/>
      </dsp:nvSpPr>
      <dsp:spPr>
        <a:xfrm>
          <a:off x="516951" y="425520"/>
          <a:ext cx="845589" cy="845589"/>
        </a:xfrm>
        <a:prstGeom prst="leftCircularArrow">
          <a:avLst>
            <a:gd name="adj1" fmla="val 3666"/>
            <a:gd name="adj2" fmla="val 456677"/>
            <a:gd name="adj3" fmla="val 2232188"/>
            <a:gd name="adj4" fmla="val 9024489"/>
            <a:gd name="adj5" fmla="val 4277"/>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0F29EA-E374-4A64-8615-1ECA0549230D}">
      <dsp:nvSpPr>
        <dsp:cNvPr id="0" name=""/>
        <dsp:cNvSpPr/>
      </dsp:nvSpPr>
      <dsp:spPr>
        <a:xfrm>
          <a:off x="278079" y="783447"/>
          <a:ext cx="646441" cy="257068"/>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AU" sz="1300" kern="1200" dirty="0" smtClean="0"/>
            <a:t>Plan</a:t>
          </a:r>
          <a:endParaRPr lang="en-AU" sz="1300" kern="1200" dirty="0"/>
        </a:p>
      </dsp:txBody>
      <dsp:txXfrm>
        <a:off x="285608" y="790976"/>
        <a:ext cx="631383" cy="242010"/>
      </dsp:txXfrm>
    </dsp:sp>
    <dsp:sp modelId="{328976B1-F7FA-4B04-997B-A465DD8BBD87}">
      <dsp:nvSpPr>
        <dsp:cNvPr id="0" name=""/>
        <dsp:cNvSpPr/>
      </dsp:nvSpPr>
      <dsp:spPr>
        <a:xfrm>
          <a:off x="1072137" y="312154"/>
          <a:ext cx="727246" cy="599826"/>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8495058"/>
              <a:satOff val="0"/>
              <a:lumOff val="17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AU" sz="1100" kern="1200" dirty="0" smtClean="0"/>
            <a:t>Data collection</a:t>
          </a:r>
          <a:endParaRPr lang="en-AU" sz="1100" kern="1200" dirty="0"/>
        </a:p>
      </dsp:txBody>
      <dsp:txXfrm>
        <a:off x="1085941" y="454492"/>
        <a:ext cx="699638" cy="443684"/>
      </dsp:txXfrm>
    </dsp:sp>
    <dsp:sp modelId="{74EA60F0-151B-4F2B-A55A-03647512A527}">
      <dsp:nvSpPr>
        <dsp:cNvPr id="0" name=""/>
        <dsp:cNvSpPr/>
      </dsp:nvSpPr>
      <dsp:spPr>
        <a:xfrm>
          <a:off x="1452093" y="-47420"/>
          <a:ext cx="940253" cy="940253"/>
        </a:xfrm>
        <a:prstGeom prst="circularArrow">
          <a:avLst>
            <a:gd name="adj1" fmla="val 3297"/>
            <a:gd name="adj2" fmla="val 407101"/>
            <a:gd name="adj3" fmla="val 19634355"/>
            <a:gd name="adj4" fmla="val 12792478"/>
            <a:gd name="adj5" fmla="val 3846"/>
          </a:avLst>
        </a:prstGeom>
        <a:solidFill>
          <a:schemeClr val="accent4">
            <a:hueOff val="16990117"/>
            <a:satOff val="0"/>
            <a:lumOff val="3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2BEA4F-AD22-4D59-B7EB-2C50948D1A15}">
      <dsp:nvSpPr>
        <dsp:cNvPr id="0" name=""/>
        <dsp:cNvSpPr/>
      </dsp:nvSpPr>
      <dsp:spPr>
        <a:xfrm>
          <a:off x="1233748" y="183620"/>
          <a:ext cx="646441" cy="257068"/>
        </a:xfrm>
        <a:prstGeom prst="roundRect">
          <a:avLst>
            <a:gd name="adj" fmla="val 10000"/>
          </a:avLst>
        </a:prstGeom>
        <a:solidFill>
          <a:schemeClr val="accent4">
            <a:hueOff val="8495058"/>
            <a:satOff val="0"/>
            <a:lumOff val="1715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AU" sz="1300" kern="1200" dirty="0" smtClean="0"/>
            <a:t>Discover</a:t>
          </a:r>
          <a:endParaRPr lang="en-AU" sz="1300" kern="1200" dirty="0"/>
        </a:p>
      </dsp:txBody>
      <dsp:txXfrm>
        <a:off x="1241277" y="191149"/>
        <a:ext cx="631383" cy="242010"/>
      </dsp:txXfrm>
    </dsp:sp>
    <dsp:sp modelId="{3B91BA7F-EF65-4BEB-9CD3-735FE4518500}">
      <dsp:nvSpPr>
        <dsp:cNvPr id="0" name=""/>
        <dsp:cNvSpPr/>
      </dsp:nvSpPr>
      <dsp:spPr>
        <a:xfrm>
          <a:off x="2027806" y="360038"/>
          <a:ext cx="727246" cy="599826"/>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16990117"/>
              <a:satOff val="0"/>
              <a:lumOff val="3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AU" sz="1100" kern="1200" dirty="0" smtClean="0"/>
            <a:t>Report</a:t>
          </a:r>
          <a:endParaRPr lang="en-AU" sz="1100" kern="1200" dirty="0"/>
        </a:p>
      </dsp:txBody>
      <dsp:txXfrm>
        <a:off x="2041610" y="373842"/>
        <a:ext cx="699638" cy="443684"/>
      </dsp:txXfrm>
    </dsp:sp>
    <dsp:sp modelId="{07CCB616-705E-4F7D-BE6F-568EF493E134}">
      <dsp:nvSpPr>
        <dsp:cNvPr id="0" name=""/>
        <dsp:cNvSpPr/>
      </dsp:nvSpPr>
      <dsp:spPr>
        <a:xfrm>
          <a:off x="2189416" y="783447"/>
          <a:ext cx="646441" cy="257068"/>
        </a:xfrm>
        <a:prstGeom prst="roundRect">
          <a:avLst>
            <a:gd name="adj" fmla="val 10000"/>
          </a:avLst>
        </a:prstGeom>
        <a:solidFill>
          <a:schemeClr val="accent4">
            <a:hueOff val="16990117"/>
            <a:satOff val="0"/>
            <a:lumOff val="3431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AU" sz="1300" kern="1200" dirty="0" smtClean="0"/>
            <a:t>Report</a:t>
          </a:r>
          <a:endParaRPr lang="en-AU" sz="1300" kern="1200" dirty="0"/>
        </a:p>
      </dsp:txBody>
      <dsp:txXfrm>
        <a:off x="2196945" y="790976"/>
        <a:ext cx="631383" cy="24201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A19DB9-2FC3-4582-B11F-523385CB3241}" type="datetimeFigureOut">
              <a:rPr lang="en-AU" smtClean="0"/>
              <a:pPr/>
              <a:t>2/09/2011</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97D878-7413-4482-B778-4A8D594B4F81}" type="slidenum">
              <a:rPr lang="en-AU" smtClean="0"/>
              <a:pPr/>
              <a:t>‹#›</a:t>
            </a:fld>
            <a:endParaRPr lang="en-AU"/>
          </a:p>
        </p:txBody>
      </p:sp>
    </p:spTree>
    <p:extLst>
      <p:ext uri="{BB962C8B-B14F-4D97-AF65-F5344CB8AC3E}">
        <p14:creationId xmlns:p14="http://schemas.microsoft.com/office/powerpoint/2010/main" val="3745871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E9CB797-97DE-4CDE-98D8-0ADF184F8DB2}" type="datetimeFigureOut">
              <a:rPr lang="en-AU" smtClean="0"/>
              <a:pPr/>
              <a:t>2/09/2011</a:t>
            </a:fld>
            <a:endParaRPr lang="en-AU"/>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AU"/>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5606C2B-40F5-4D5C-8462-4764F1FB0AFF}" type="slidenum">
              <a:rPr lang="en-AU" smtClean="0"/>
              <a:pPr/>
              <a:t>‹#›</a:t>
            </a:fld>
            <a:endParaRPr lang="en-A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9CB797-97DE-4CDE-98D8-0ADF184F8DB2}" type="datetimeFigureOut">
              <a:rPr lang="en-AU" smtClean="0"/>
              <a:pPr/>
              <a:t>2/09/2011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5606C2B-40F5-4D5C-8462-4764F1FB0AFF}"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8E9CB797-97DE-4CDE-98D8-0ADF184F8DB2}" type="datetimeFigureOut">
              <a:rPr lang="en-AU" smtClean="0"/>
              <a:pPr/>
              <a:t>2/09/2011</a:t>
            </a:fld>
            <a:endParaRPr lang="en-AU"/>
          </a:p>
        </p:txBody>
      </p:sp>
      <p:sp>
        <p:nvSpPr>
          <p:cNvPr id="5" name="Footer Placeholder 4"/>
          <p:cNvSpPr>
            <a:spLocks noGrp="1"/>
          </p:cNvSpPr>
          <p:nvPr>
            <p:ph type="ftr" sz="quarter" idx="11"/>
          </p:nvPr>
        </p:nvSpPr>
        <p:spPr>
          <a:xfrm>
            <a:off x="457201" y="6248207"/>
            <a:ext cx="5573483" cy="365125"/>
          </a:xfrm>
        </p:spPr>
        <p:txBody>
          <a:bodyPr/>
          <a:lstStyle/>
          <a:p>
            <a:endParaRPr lang="en-AU"/>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5606C2B-40F5-4D5C-8462-4764F1FB0AFF}" type="slidenum">
              <a:rPr lang="en-AU" smtClean="0"/>
              <a:pPr/>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E9CB797-97DE-4CDE-98D8-0ADF184F8DB2}" type="datetimeFigureOut">
              <a:rPr lang="en-AU" smtClean="0"/>
              <a:pPr/>
              <a:t>2/09/2011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5606C2B-40F5-4D5C-8462-4764F1FB0AFF}" type="slidenum">
              <a:rPr lang="en-AU" smtClean="0"/>
              <a:pPr/>
              <a:t>‹#›</a:t>
            </a:fld>
            <a:endParaRPr lang="en-AU"/>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E9CB797-97DE-4CDE-98D8-0ADF184F8DB2}" type="datetimeFigureOut">
              <a:rPr lang="en-AU" smtClean="0"/>
              <a:pPr/>
              <a:t>2/09/2011</a:t>
            </a:fld>
            <a:endParaRPr lang="en-AU"/>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5606C2B-40F5-4D5C-8462-4764F1FB0AFF}" type="slidenum">
              <a:rPr lang="en-AU" smtClean="0"/>
              <a:pPr/>
              <a:t>‹#›</a:t>
            </a:fld>
            <a:endParaRPr lang="en-AU"/>
          </a:p>
        </p:txBody>
      </p:sp>
      <p:sp>
        <p:nvSpPr>
          <p:cNvPr id="14" name="Footer Placeholder 13"/>
          <p:cNvSpPr>
            <a:spLocks noGrp="1"/>
          </p:cNvSpPr>
          <p:nvPr>
            <p:ph type="ftr" sz="quarter" idx="12"/>
          </p:nvPr>
        </p:nvSpPr>
        <p:spPr/>
        <p:txBody>
          <a:bodyPr/>
          <a:lstStyle/>
          <a:p>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8E9CB797-97DE-4CDE-98D8-0ADF184F8DB2}" type="datetimeFigureOut">
              <a:rPr lang="en-AU" smtClean="0"/>
              <a:pPr/>
              <a:t>2/09/2011</a:t>
            </a:fld>
            <a:endParaRPr lang="en-AU"/>
          </a:p>
        </p:txBody>
      </p:sp>
      <p:sp>
        <p:nvSpPr>
          <p:cNvPr id="10" name="Slide Number Placeholder 9"/>
          <p:cNvSpPr>
            <a:spLocks noGrp="1"/>
          </p:cNvSpPr>
          <p:nvPr>
            <p:ph type="sldNum" sz="quarter" idx="16"/>
          </p:nvPr>
        </p:nvSpPr>
        <p:spPr/>
        <p:txBody>
          <a:bodyPr rtlCol="0"/>
          <a:lstStyle/>
          <a:p>
            <a:fld id="{F5606C2B-40F5-4D5C-8462-4764F1FB0AFF}" type="slidenum">
              <a:rPr lang="en-AU" smtClean="0"/>
              <a:pPr/>
              <a:t>‹#›</a:t>
            </a:fld>
            <a:endParaRPr lang="en-AU"/>
          </a:p>
        </p:txBody>
      </p:sp>
      <p:sp>
        <p:nvSpPr>
          <p:cNvPr id="12" name="Footer Placeholder 11"/>
          <p:cNvSpPr>
            <a:spLocks noGrp="1"/>
          </p:cNvSpPr>
          <p:nvPr>
            <p:ph type="ftr" sz="quarter" idx="17"/>
          </p:nvPr>
        </p:nvSpPr>
        <p:spPr/>
        <p:txBody>
          <a:bodyPr rtlCol="0"/>
          <a:lstStyle/>
          <a:p>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8E9CB797-97DE-4CDE-98D8-0ADF184F8DB2}" type="datetimeFigureOut">
              <a:rPr lang="en-AU" smtClean="0"/>
              <a:pPr/>
              <a:t>2/09/2011</a:t>
            </a:fld>
            <a:endParaRPr lang="en-AU"/>
          </a:p>
        </p:txBody>
      </p:sp>
      <p:sp>
        <p:nvSpPr>
          <p:cNvPr id="12" name="Slide Number Placeholder 11"/>
          <p:cNvSpPr>
            <a:spLocks noGrp="1"/>
          </p:cNvSpPr>
          <p:nvPr>
            <p:ph type="sldNum" sz="quarter" idx="16"/>
          </p:nvPr>
        </p:nvSpPr>
        <p:spPr/>
        <p:txBody>
          <a:bodyPr rtlCol="0"/>
          <a:lstStyle/>
          <a:p>
            <a:fld id="{F5606C2B-40F5-4D5C-8462-4764F1FB0AFF}" type="slidenum">
              <a:rPr lang="en-AU" smtClean="0"/>
              <a:pPr/>
              <a:t>‹#›</a:t>
            </a:fld>
            <a:endParaRPr lang="en-AU"/>
          </a:p>
        </p:txBody>
      </p:sp>
      <p:sp>
        <p:nvSpPr>
          <p:cNvPr id="14" name="Footer Placeholder 13"/>
          <p:cNvSpPr>
            <a:spLocks noGrp="1"/>
          </p:cNvSpPr>
          <p:nvPr>
            <p:ph type="ftr" sz="quarter" idx="17"/>
          </p:nvPr>
        </p:nvSpPr>
        <p:spPr/>
        <p:txBody>
          <a:bodyPr rtlCol="0"/>
          <a:lstStyle/>
          <a:p>
            <a:endParaRPr lang="en-AU"/>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E9CB797-97DE-4CDE-98D8-0ADF184F8DB2}" type="datetimeFigureOut">
              <a:rPr lang="en-AU" smtClean="0"/>
              <a:pPr/>
              <a:t>2/09/2011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5606C2B-40F5-4D5C-8462-4764F1FB0AFF}"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9CB797-97DE-4CDE-98D8-0ADF184F8DB2}" type="datetimeFigureOut">
              <a:rPr lang="en-AU" smtClean="0"/>
              <a:pPr/>
              <a:t>2/09/2011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5606C2B-40F5-4D5C-8462-4764F1FB0AFF}"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E9CB797-97DE-4CDE-98D8-0ADF184F8DB2}" type="datetimeFigureOut">
              <a:rPr lang="en-AU" smtClean="0"/>
              <a:pPr/>
              <a:t>2/09/2011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5606C2B-40F5-4D5C-8462-4764F1FB0AFF}" type="slidenum">
              <a:rPr lang="en-AU" smtClean="0"/>
              <a:pPr/>
              <a:t>‹#›</a:t>
            </a:fld>
            <a:endParaRPr lang="en-AU"/>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8E9CB797-97DE-4CDE-98D8-0ADF184F8DB2}" type="datetimeFigureOut">
              <a:rPr lang="en-AU" smtClean="0"/>
              <a:pPr/>
              <a:t>2/09/2011</a:t>
            </a:fld>
            <a:endParaRPr lang="en-AU"/>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F5606C2B-40F5-4D5C-8462-4764F1FB0AFF}" type="slidenum">
              <a:rPr lang="en-AU" smtClean="0"/>
              <a:pPr/>
              <a:t>‹#›</a:t>
            </a:fld>
            <a:endParaRPr lang="en-AU"/>
          </a:p>
        </p:txBody>
      </p:sp>
      <p:sp>
        <p:nvSpPr>
          <p:cNvPr id="14" name="Footer Placeholder 13"/>
          <p:cNvSpPr>
            <a:spLocks noGrp="1"/>
          </p:cNvSpPr>
          <p:nvPr>
            <p:ph type="ftr" sz="quarter" idx="12"/>
          </p:nvPr>
        </p:nvSpPr>
        <p:spPr>
          <a:xfrm>
            <a:off x="1600200" y="6248206"/>
            <a:ext cx="4572000" cy="365125"/>
          </a:xfrm>
        </p:spPr>
        <p:txBody>
          <a:bodyPr rtlCol="0"/>
          <a:lstStyle/>
          <a:p>
            <a:endParaRPr lang="en-AU"/>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E9CB797-97DE-4CDE-98D8-0ADF184F8DB2}" type="datetimeFigureOut">
              <a:rPr lang="en-AU" smtClean="0"/>
              <a:pPr/>
              <a:t>2/09/2011</a:t>
            </a:fld>
            <a:endParaRPr lang="en-AU"/>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AU"/>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5606C2B-40F5-4D5C-8462-4764F1FB0AFF}"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7.jpeg"/><Relationship Id="rId7" Type="http://schemas.openxmlformats.org/officeDocument/2006/relationships/diagramColors" Target="../diagrams/colors7.xml"/><Relationship Id="rId2" Type="http://schemas.openxmlformats.org/officeDocument/2006/relationships/image" Target="../media/image26.wmf"/><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9.png"/><Relationship Id="rId7" Type="http://schemas.openxmlformats.org/officeDocument/2006/relationships/diagramColors" Target="../diagrams/colors10.xm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0.wmf"/><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10.wmf"/><Relationship Id="rId3" Type="http://schemas.openxmlformats.org/officeDocument/2006/relationships/image" Target="../media/image3.png"/><Relationship Id="rId7" Type="http://schemas.openxmlformats.org/officeDocument/2006/relationships/diagramLayout" Target="../diagrams/layout1.xml"/><Relationship Id="rId12" Type="http://schemas.openxmlformats.org/officeDocument/2006/relationships/image" Target="../media/image9.png"/><Relationship Id="rId2" Type="http://schemas.openxmlformats.org/officeDocument/2006/relationships/image" Target="../media/image5.wmf"/><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image" Target="../media/image8.png"/><Relationship Id="rId5" Type="http://schemas.openxmlformats.org/officeDocument/2006/relationships/image" Target="../media/image7.wmf"/><Relationship Id="rId10" Type="http://schemas.microsoft.com/office/2007/relationships/diagramDrawing" Target="../diagrams/drawing1.xml"/><Relationship Id="rId4" Type="http://schemas.openxmlformats.org/officeDocument/2006/relationships/image" Target="../media/image6.jpe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7.wmf"/><Relationship Id="rId7" Type="http://schemas.openxmlformats.org/officeDocument/2006/relationships/diagramColors" Target="../diagrams/colors2.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19.wmf"/><Relationship Id="rId4" Type="http://schemas.openxmlformats.org/officeDocument/2006/relationships/diagramData" Target="../diagrams/data2.xml"/><Relationship Id="rId9" Type="http://schemas.openxmlformats.org/officeDocument/2006/relationships/image" Target="../media/image1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cuments\projects\Current Jobs\Green Steps\GreenStep_Logo_CMYK.bmp"/>
          <p:cNvPicPr>
            <a:picLocks noChangeAspect="1" noChangeArrowheads="1"/>
          </p:cNvPicPr>
          <p:nvPr/>
        </p:nvPicPr>
        <p:blipFill>
          <a:blip r:embed="rId2" cstate="print"/>
          <a:srcRect r="69226"/>
          <a:stretch>
            <a:fillRect/>
          </a:stretch>
        </p:blipFill>
        <p:spPr bwMode="auto">
          <a:xfrm>
            <a:off x="4534153" y="4725144"/>
            <a:ext cx="2558127" cy="1296144"/>
          </a:xfrm>
          <a:prstGeom prst="rect">
            <a:avLst/>
          </a:prstGeom>
          <a:noFill/>
        </p:spPr>
      </p:pic>
      <p:pic>
        <p:nvPicPr>
          <p:cNvPr id="8" name="Picture 7" descr="50%_Clear_Horizon_Logo_for_White_BG_Jan2010.jpg"/>
          <p:cNvPicPr>
            <a:picLocks noChangeAspect="1" noChangeArrowheads="1"/>
          </p:cNvPicPr>
          <p:nvPr/>
        </p:nvPicPr>
        <p:blipFill>
          <a:blip r:embed="rId3" cstate="print"/>
          <a:srcRect/>
          <a:stretch>
            <a:fillRect/>
          </a:stretch>
        </p:blipFill>
        <p:spPr bwMode="auto">
          <a:xfrm>
            <a:off x="7092280" y="4725144"/>
            <a:ext cx="2051720" cy="1272141"/>
          </a:xfrm>
          <a:prstGeom prst="rect">
            <a:avLst/>
          </a:prstGeom>
          <a:noFill/>
          <a:ln w="9525">
            <a:noFill/>
            <a:miter lim="800000"/>
            <a:headEnd/>
            <a:tailEnd/>
          </a:ln>
        </p:spPr>
      </p:pic>
      <p:sp>
        <p:nvSpPr>
          <p:cNvPr id="12" name="Title 11"/>
          <p:cNvSpPr>
            <a:spLocks noGrp="1"/>
          </p:cNvSpPr>
          <p:nvPr>
            <p:ph type="ctrTitle"/>
          </p:nvPr>
        </p:nvSpPr>
        <p:spPr>
          <a:xfrm>
            <a:off x="1335360" y="620688"/>
            <a:ext cx="6477000" cy="1828800"/>
          </a:xfrm>
        </p:spPr>
        <p:txBody>
          <a:bodyPr>
            <a:normAutofit fontScale="90000"/>
          </a:bodyPr>
          <a:lstStyle/>
          <a:p>
            <a:pPr algn="ctr"/>
            <a:r>
              <a:rPr lang="en-AU" dirty="0" smtClean="0"/>
              <a:t>Walking the line between impartiality and participation</a:t>
            </a:r>
            <a:endParaRPr lang="en-AU" dirty="0"/>
          </a:p>
        </p:txBody>
      </p:sp>
      <p:sp>
        <p:nvSpPr>
          <p:cNvPr id="13" name="Subtitle 12"/>
          <p:cNvSpPr>
            <a:spLocks noGrp="1"/>
          </p:cNvSpPr>
          <p:nvPr>
            <p:ph type="subTitle" idx="1"/>
          </p:nvPr>
        </p:nvSpPr>
        <p:spPr>
          <a:xfrm>
            <a:off x="1800200" y="2852936"/>
            <a:ext cx="5076056" cy="685800"/>
          </a:xfrm>
        </p:spPr>
        <p:txBody>
          <a:bodyPr>
            <a:normAutofit fontScale="77500" lnSpcReduction="20000"/>
          </a:bodyPr>
          <a:lstStyle/>
          <a:p>
            <a:pPr algn="ctr"/>
            <a:r>
              <a:rPr lang="en-AU" dirty="0" smtClean="0"/>
              <a:t>Sarah Butler</a:t>
            </a:r>
          </a:p>
          <a:p>
            <a:pPr algn="ctr"/>
            <a:r>
              <a:rPr lang="en-AU" dirty="0" smtClean="0"/>
              <a:t>Kate Nichols, Jess Dart, Mark Boulet</a:t>
            </a:r>
            <a:endParaRPr lang="en-A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Theory continued...</a:t>
            </a:r>
            <a:endParaRPr lang="en-AU" dirty="0"/>
          </a:p>
        </p:txBody>
      </p:sp>
      <p:sp>
        <p:nvSpPr>
          <p:cNvPr id="3" name="Content Placeholder 2"/>
          <p:cNvSpPr>
            <a:spLocks noGrp="1"/>
          </p:cNvSpPr>
          <p:nvPr>
            <p:ph sz="quarter" idx="1"/>
          </p:nvPr>
        </p:nvSpPr>
        <p:spPr>
          <a:xfrm>
            <a:off x="612648" y="1600200"/>
            <a:ext cx="8153400" cy="820688"/>
          </a:xfrm>
        </p:spPr>
        <p:txBody>
          <a:bodyPr/>
          <a:lstStyle/>
          <a:p>
            <a:r>
              <a:rPr lang="en-AU" dirty="0" smtClean="0"/>
              <a:t>Empowerment evaluation</a:t>
            </a:r>
            <a:r>
              <a:rPr lang="en-AU" sz="1200" dirty="0" smtClean="0"/>
              <a:t> (</a:t>
            </a:r>
            <a:r>
              <a:rPr lang="en-AU" sz="1200" dirty="0" err="1" smtClean="0"/>
              <a:t>Wadersman</a:t>
            </a:r>
            <a:r>
              <a:rPr lang="en-AU" sz="1200" dirty="0" smtClean="0"/>
              <a:t> et al. 2005)</a:t>
            </a:r>
          </a:p>
          <a:p>
            <a:pPr>
              <a:buNone/>
            </a:pPr>
            <a:endParaRPr lang="en-AU" dirty="0"/>
          </a:p>
        </p:txBody>
      </p:sp>
      <p:sp>
        <p:nvSpPr>
          <p:cNvPr id="6" name="Rectangle 5"/>
          <p:cNvSpPr/>
          <p:nvPr/>
        </p:nvSpPr>
        <p:spPr>
          <a:xfrm rot="20803554">
            <a:off x="150406" y="2287257"/>
            <a:ext cx="3961213"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Improvement</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Rectangle 6"/>
          <p:cNvSpPr/>
          <p:nvPr/>
        </p:nvSpPr>
        <p:spPr>
          <a:xfrm>
            <a:off x="323528" y="5674022"/>
            <a:ext cx="6762365" cy="923330"/>
          </a:xfrm>
          <a:prstGeom prst="rect">
            <a:avLst/>
          </a:prstGeom>
          <a:noFill/>
        </p:spPr>
        <p:txBody>
          <a:bodyPr wrap="none" lIns="91440" tIns="45720" rIns="91440" bIns="45720">
            <a:spAutoFit/>
          </a:bodyPr>
          <a:lstStyle/>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Stakeholder ownership</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8" name="Rectangle 7"/>
          <p:cNvSpPr/>
          <p:nvPr/>
        </p:nvSpPr>
        <p:spPr>
          <a:xfrm rot="2954030">
            <a:off x="5920456" y="4009521"/>
            <a:ext cx="3477235"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INCLUSION</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Rectangle 8"/>
          <p:cNvSpPr/>
          <p:nvPr/>
        </p:nvSpPr>
        <p:spPr>
          <a:xfrm rot="20672039">
            <a:off x="82659" y="2735083"/>
            <a:ext cx="8422498" cy="923330"/>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SHARED DECISION MAKING</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0" name="Rectangle 9"/>
          <p:cNvSpPr/>
          <p:nvPr/>
        </p:nvSpPr>
        <p:spPr>
          <a:xfrm>
            <a:off x="2987824" y="3789040"/>
            <a:ext cx="3881192" cy="923330"/>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5400" b="1" cap="none" spc="0" dirty="0" smtClean="0">
                <a:ln/>
                <a:solidFill>
                  <a:schemeClr val="accent5">
                    <a:tint val="50000"/>
                    <a:satMod val="180000"/>
                  </a:schemeClr>
                </a:solidFill>
                <a:effectLst/>
              </a:rPr>
              <a:t>Social justice</a:t>
            </a:r>
            <a:endParaRPr lang="en-US" sz="5400" b="1" cap="none" spc="0" dirty="0">
              <a:ln/>
              <a:solidFill>
                <a:schemeClr val="accent5">
                  <a:tint val="50000"/>
                  <a:satMod val="180000"/>
                </a:schemeClr>
              </a:solidFill>
              <a:effectLst/>
            </a:endParaRPr>
          </a:p>
        </p:txBody>
      </p:sp>
      <p:sp>
        <p:nvSpPr>
          <p:cNvPr id="11" name="Rectangle 10"/>
          <p:cNvSpPr/>
          <p:nvPr/>
        </p:nvSpPr>
        <p:spPr>
          <a:xfrm rot="526221">
            <a:off x="1115616" y="4579379"/>
            <a:ext cx="687297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Community knowledge</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Theoretical underpinnings cont</a:t>
            </a:r>
            <a:endParaRPr lang="en-AU" dirty="0"/>
          </a:p>
        </p:txBody>
      </p:sp>
      <p:sp>
        <p:nvSpPr>
          <p:cNvPr id="3" name="Content Placeholder 2"/>
          <p:cNvSpPr>
            <a:spLocks noGrp="1"/>
          </p:cNvSpPr>
          <p:nvPr>
            <p:ph sz="quarter" idx="1"/>
          </p:nvPr>
        </p:nvSpPr>
        <p:spPr/>
        <p:txBody>
          <a:bodyPr/>
          <a:lstStyle/>
          <a:p>
            <a:r>
              <a:rPr lang="en-AU" dirty="0" smtClean="0"/>
              <a:t>Appreciative inquiry </a:t>
            </a:r>
            <a:r>
              <a:rPr lang="en-AU" sz="1200" dirty="0" smtClean="0"/>
              <a:t>(</a:t>
            </a:r>
            <a:r>
              <a:rPr lang="en-AU" sz="1200" dirty="0" err="1" smtClean="0"/>
              <a:t>Cooperrider</a:t>
            </a:r>
            <a:r>
              <a:rPr lang="en-AU" sz="1200" dirty="0" smtClean="0"/>
              <a:t> &amp; Whitney, 2005)</a:t>
            </a:r>
            <a:endParaRPr lang="en-AU" sz="1200" dirty="0"/>
          </a:p>
        </p:txBody>
      </p:sp>
      <p:graphicFrame>
        <p:nvGraphicFramePr>
          <p:cNvPr id="2050" name="Object 4"/>
          <p:cNvGraphicFramePr>
            <a:graphicFrameLocks noGrp="1" noChangeAspect="1"/>
          </p:cNvGraphicFramePr>
          <p:nvPr/>
        </p:nvGraphicFramePr>
        <p:xfrm>
          <a:off x="1403648" y="2492896"/>
          <a:ext cx="5861419" cy="3672408"/>
        </p:xfrm>
        <a:graphic>
          <a:graphicData uri="http://schemas.openxmlformats.org/presentationml/2006/ole">
            <mc:AlternateContent xmlns:mc="http://schemas.openxmlformats.org/markup-compatibility/2006">
              <mc:Choice xmlns:v="urn:schemas-microsoft-com:vml" Requires="v">
                <p:oleObj spid="_x0000_s2051" name="Chart" r:id="rId3" imgW="3686251" imgH="2400300" progId="">
                  <p:embed/>
                </p:oleObj>
              </mc:Choice>
              <mc:Fallback>
                <p:oleObj name="Chart" r:id="rId3" imgW="3686251" imgH="2400300" progId="">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2492896"/>
                        <a:ext cx="5861419"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5508104" y="4437112"/>
            <a:ext cx="2376264" cy="1944216"/>
          </a:xfrm>
          <a:prstGeom prst="rect">
            <a:avLst/>
          </a:prstGeom>
          <a:solidFill>
            <a:schemeClr val="accent4">
              <a:lumMod val="60000"/>
              <a:lumOff val="40000"/>
              <a:alpha val="63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Independent </a:t>
            </a:r>
            <a:r>
              <a:rPr lang="en-AU" sz="1300" dirty="0" smtClean="0"/>
              <a:t>(e.g. </a:t>
            </a:r>
            <a:r>
              <a:rPr lang="en-AU" sz="1300" dirty="0" err="1" smtClean="0"/>
              <a:t>Scriven</a:t>
            </a:r>
            <a:r>
              <a:rPr lang="en-AU" sz="1300" dirty="0" smtClean="0"/>
              <a:t> 1991, goal-free evaluation)</a:t>
            </a:r>
            <a:endParaRPr lang="en-AU" sz="1300" dirty="0"/>
          </a:p>
        </p:txBody>
      </p:sp>
      <p:sp>
        <p:nvSpPr>
          <p:cNvPr id="3" name="Content Placeholder 2"/>
          <p:cNvSpPr>
            <a:spLocks noGrp="1"/>
          </p:cNvSpPr>
          <p:nvPr>
            <p:ph sz="quarter" idx="1"/>
          </p:nvPr>
        </p:nvSpPr>
        <p:spPr>
          <a:xfrm>
            <a:off x="612648" y="1600200"/>
            <a:ext cx="8153400" cy="2836912"/>
          </a:xfrm>
        </p:spPr>
        <p:txBody>
          <a:bodyPr>
            <a:normAutofit/>
          </a:bodyPr>
          <a:lstStyle/>
          <a:p>
            <a:r>
              <a:rPr lang="en-AU" dirty="0" smtClean="0"/>
              <a:t>Contrast to participatory approaches</a:t>
            </a:r>
          </a:p>
          <a:p>
            <a:r>
              <a:rPr lang="en-AU" dirty="0" smtClean="0"/>
              <a:t>Independent of management</a:t>
            </a:r>
          </a:p>
          <a:p>
            <a:r>
              <a:rPr lang="en-AU" dirty="0" smtClean="0"/>
              <a:t>Benefits to end users or beneficiaries</a:t>
            </a:r>
          </a:p>
          <a:p>
            <a:r>
              <a:rPr lang="en-AU" u="sng" dirty="0" smtClean="0"/>
              <a:t>Evaluator</a:t>
            </a:r>
            <a:r>
              <a:rPr lang="en-AU" dirty="0" smtClean="0"/>
              <a:t> makes judgement based on evidence</a:t>
            </a:r>
          </a:p>
          <a:p>
            <a:r>
              <a:rPr lang="en-AU" dirty="0" smtClean="0"/>
              <a:t>Often suits funders</a:t>
            </a:r>
          </a:p>
          <a:p>
            <a:pPr>
              <a:buNone/>
            </a:pPr>
            <a:endParaRPr lang="en-AU" dirty="0" smtClean="0"/>
          </a:p>
          <a:p>
            <a:endParaRPr lang="en-AU" dirty="0"/>
          </a:p>
        </p:txBody>
      </p:sp>
      <p:pic>
        <p:nvPicPr>
          <p:cNvPr id="6146" name="Picture 2" descr="C:\Users\User\AppData\Local\Microsoft\Windows\Temporary Internet Files\Content.IE5\0Q575TMG\MC900431629[1].png"/>
          <p:cNvPicPr>
            <a:picLocks noChangeAspect="1" noChangeArrowheads="1"/>
          </p:cNvPicPr>
          <p:nvPr/>
        </p:nvPicPr>
        <p:blipFill>
          <a:blip r:embed="rId2" cstate="print"/>
          <a:srcRect/>
          <a:stretch>
            <a:fillRect/>
          </a:stretch>
        </p:blipFill>
        <p:spPr bwMode="auto">
          <a:xfrm rot="18827203">
            <a:off x="3573804" y="3779228"/>
            <a:ext cx="2736200" cy="2736200"/>
          </a:xfrm>
          <a:prstGeom prst="rect">
            <a:avLst/>
          </a:prstGeom>
          <a:noFill/>
        </p:spPr>
      </p:pic>
      <p:pic>
        <p:nvPicPr>
          <p:cNvPr id="6147" name="Picture 3" descr="C:\Users\User\AppData\Local\Microsoft\Windows\Temporary Internet Files\Content.IE5\TTGSDA4W\MC900438020[1].png"/>
          <p:cNvPicPr>
            <a:picLocks noChangeAspect="1" noChangeArrowheads="1"/>
          </p:cNvPicPr>
          <p:nvPr/>
        </p:nvPicPr>
        <p:blipFill>
          <a:blip r:embed="rId3" cstate="print"/>
          <a:srcRect/>
          <a:stretch>
            <a:fillRect/>
          </a:stretch>
        </p:blipFill>
        <p:spPr bwMode="auto">
          <a:xfrm>
            <a:off x="2267744" y="5081736"/>
            <a:ext cx="2019672" cy="201967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153400" cy="990600"/>
          </a:xfrm>
        </p:spPr>
        <p:txBody>
          <a:bodyPr/>
          <a:lstStyle/>
          <a:p>
            <a:r>
              <a:rPr lang="en-AU" dirty="0" smtClean="0"/>
              <a:t>Case study: Green Steps</a:t>
            </a:r>
            <a:endParaRPr lang="en-AU" dirty="0"/>
          </a:p>
        </p:txBody>
      </p:sp>
      <p:sp>
        <p:nvSpPr>
          <p:cNvPr id="3" name="Content Placeholder 2"/>
          <p:cNvSpPr>
            <a:spLocks noGrp="1"/>
          </p:cNvSpPr>
          <p:nvPr>
            <p:ph sz="quarter" idx="1"/>
          </p:nvPr>
        </p:nvSpPr>
        <p:spPr/>
        <p:txBody>
          <a:bodyPr/>
          <a:lstStyle/>
          <a:p>
            <a:r>
              <a:rPr lang="en-AU" dirty="0" smtClean="0"/>
              <a:t>‘Hands-on’ education and leadership program</a:t>
            </a:r>
          </a:p>
          <a:p>
            <a:r>
              <a:rPr lang="en-AU" dirty="0" smtClean="0"/>
              <a:t>Empowerment of participants</a:t>
            </a:r>
          </a:p>
          <a:p>
            <a:r>
              <a:rPr lang="en-AU" dirty="0" smtClean="0"/>
              <a:t>Community feel and high level of participation</a:t>
            </a:r>
          </a:p>
          <a:p>
            <a:pPr lvl="1"/>
            <a:r>
              <a:rPr lang="en-AU" dirty="0" smtClean="0"/>
              <a:t>Those who have participated have shaped the program</a:t>
            </a:r>
          </a:p>
        </p:txBody>
      </p:sp>
      <p:pic>
        <p:nvPicPr>
          <p:cNvPr id="4" name="Picture 2" descr="C:\Users\User\Documents\projects\Current Jobs\Green Steps\GreenStep_Logo_CMYK.bmp"/>
          <p:cNvPicPr>
            <a:picLocks noChangeAspect="1" noChangeArrowheads="1"/>
          </p:cNvPicPr>
          <p:nvPr/>
        </p:nvPicPr>
        <p:blipFill>
          <a:blip r:embed="rId2" cstate="print"/>
          <a:srcRect r="69226"/>
          <a:stretch>
            <a:fillRect/>
          </a:stretch>
        </p:blipFill>
        <p:spPr bwMode="auto">
          <a:xfrm>
            <a:off x="6084168" y="-27384"/>
            <a:ext cx="2558127" cy="1296144"/>
          </a:xfrm>
          <a:prstGeom prst="rect">
            <a:avLst/>
          </a:prstGeom>
          <a:noFill/>
        </p:spPr>
      </p:pic>
      <p:pic>
        <p:nvPicPr>
          <p:cNvPr id="5" name="Picture 2" descr="D:\DCIM\255CANON\IMG_5429.JPG"/>
          <p:cNvPicPr>
            <a:picLocks noChangeAspect="1" noChangeArrowheads="1"/>
          </p:cNvPicPr>
          <p:nvPr/>
        </p:nvPicPr>
        <p:blipFill>
          <a:blip r:embed="rId3" cstate="print"/>
          <a:srcRect/>
          <a:stretch>
            <a:fillRect/>
          </a:stretch>
        </p:blipFill>
        <p:spPr bwMode="auto">
          <a:xfrm>
            <a:off x="2555777" y="3825044"/>
            <a:ext cx="3888432" cy="291632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situation</a:t>
            </a:r>
            <a:endParaRPr lang="en-AU" dirty="0"/>
          </a:p>
        </p:txBody>
      </p:sp>
      <p:sp>
        <p:nvSpPr>
          <p:cNvPr id="3" name="Content Placeholder 2"/>
          <p:cNvSpPr>
            <a:spLocks noGrp="1"/>
          </p:cNvSpPr>
          <p:nvPr>
            <p:ph sz="quarter" idx="1"/>
          </p:nvPr>
        </p:nvSpPr>
        <p:spPr/>
        <p:txBody>
          <a:bodyPr/>
          <a:lstStyle/>
          <a:p>
            <a:r>
              <a:rPr lang="en-AU" dirty="0" smtClean="0"/>
              <a:t>10 years had gone by</a:t>
            </a:r>
          </a:p>
          <a:p>
            <a:r>
              <a:rPr lang="en-AU" dirty="0" smtClean="0"/>
              <a:t>Funders were asking – What is the point? How are you going to support this program?</a:t>
            </a:r>
          </a:p>
          <a:p>
            <a:r>
              <a:rPr lang="en-AU" dirty="0" smtClean="0"/>
              <a:t>Need for independent data collection to see what had occurred and the impact</a:t>
            </a:r>
          </a:p>
          <a:p>
            <a:r>
              <a:rPr lang="en-AU" dirty="0" smtClean="0"/>
              <a:t>Explicit request for participation in the process</a:t>
            </a:r>
          </a:p>
          <a:p>
            <a:endParaRPr lang="en-AU" dirty="0"/>
          </a:p>
        </p:txBody>
      </p:sp>
      <p:pic>
        <p:nvPicPr>
          <p:cNvPr id="4" name="Picture 3" descr="C:\Users\User\AppData\Local\Microsoft\Windows\Temporary Internet Files\Content.IE5\TTGSDA4W\MC900288976[1].wmf"/>
          <p:cNvPicPr>
            <a:picLocks noChangeAspect="1" noChangeArrowheads="1"/>
          </p:cNvPicPr>
          <p:nvPr/>
        </p:nvPicPr>
        <p:blipFill>
          <a:blip r:embed="rId2" cstate="print"/>
          <a:srcRect/>
          <a:stretch>
            <a:fillRect/>
          </a:stretch>
        </p:blipFill>
        <p:spPr bwMode="auto">
          <a:xfrm>
            <a:off x="6848425" y="16022"/>
            <a:ext cx="2116063" cy="139675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AppData\Local\Microsoft\Windows\Temporary Internet Files\Content.IE5\OVHVCJ5U\MP900442177[1].jpg"/>
          <p:cNvPicPr>
            <a:picLocks noChangeAspect="1" noChangeArrowheads="1"/>
          </p:cNvPicPr>
          <p:nvPr/>
        </p:nvPicPr>
        <p:blipFill>
          <a:blip r:embed="rId2" cstate="print"/>
          <a:srcRect/>
          <a:stretch>
            <a:fillRect/>
          </a:stretch>
        </p:blipFill>
        <p:spPr bwMode="auto">
          <a:xfrm>
            <a:off x="5148064" y="3277244"/>
            <a:ext cx="3625155" cy="3220716"/>
          </a:xfrm>
          <a:prstGeom prst="rect">
            <a:avLst/>
          </a:prstGeom>
          <a:noFill/>
        </p:spPr>
      </p:pic>
      <p:sp>
        <p:nvSpPr>
          <p:cNvPr id="2" name="Title 1"/>
          <p:cNvSpPr>
            <a:spLocks noGrp="1"/>
          </p:cNvSpPr>
          <p:nvPr>
            <p:ph type="title"/>
          </p:nvPr>
        </p:nvSpPr>
        <p:spPr/>
        <p:txBody>
          <a:bodyPr/>
          <a:lstStyle/>
          <a:p>
            <a:r>
              <a:rPr lang="en-AU" dirty="0" smtClean="0"/>
              <a:t>The culture</a:t>
            </a:r>
            <a:endParaRPr lang="en-AU" dirty="0"/>
          </a:p>
        </p:txBody>
      </p:sp>
      <p:pic>
        <p:nvPicPr>
          <p:cNvPr id="2050" name="Picture 2" descr="C:\Users\User\AppData\Local\Microsoft\Windows\Temporary Internet Files\Content.IE5\0Q575TMG\MC900250222[1].wmf"/>
          <p:cNvPicPr>
            <a:picLocks noChangeAspect="1" noChangeArrowheads="1"/>
          </p:cNvPicPr>
          <p:nvPr/>
        </p:nvPicPr>
        <p:blipFill>
          <a:blip r:embed="rId3" cstate="print"/>
          <a:srcRect/>
          <a:stretch>
            <a:fillRect/>
          </a:stretch>
        </p:blipFill>
        <p:spPr bwMode="auto">
          <a:xfrm>
            <a:off x="395536" y="2132856"/>
            <a:ext cx="5207581" cy="280387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process</a:t>
            </a:r>
            <a:endParaRPr lang="en-AU" dirty="0"/>
          </a:p>
        </p:txBody>
      </p:sp>
      <p:graphicFrame>
        <p:nvGraphicFramePr>
          <p:cNvPr id="4" name="Diagram 3"/>
          <p:cNvGraphicFramePr/>
          <p:nvPr/>
        </p:nvGraphicFramePr>
        <p:xfrm>
          <a:off x="6156176" y="0"/>
          <a:ext cx="2952328" cy="1224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sz="quarter" idx="1"/>
          </p:nvPr>
        </p:nvGraphicFramePr>
        <p:xfrm>
          <a:off x="0" y="836712"/>
          <a:ext cx="9143999" cy="60212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process</a:t>
            </a:r>
            <a:endParaRPr lang="en-AU" dirty="0"/>
          </a:p>
        </p:txBody>
      </p:sp>
      <p:graphicFrame>
        <p:nvGraphicFramePr>
          <p:cNvPr id="4" name="Diagram 3"/>
          <p:cNvGraphicFramePr/>
          <p:nvPr/>
        </p:nvGraphicFramePr>
        <p:xfrm>
          <a:off x="6156176" y="0"/>
          <a:ext cx="2952328" cy="1224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e 4"/>
          <p:cNvGraphicFramePr>
            <a:graphicFrameLocks noGrp="1"/>
          </p:cNvGraphicFramePr>
          <p:nvPr/>
        </p:nvGraphicFramePr>
        <p:xfrm>
          <a:off x="0" y="1628800"/>
          <a:ext cx="9143999" cy="5181692"/>
        </p:xfrm>
        <a:graphic>
          <a:graphicData uri="http://schemas.openxmlformats.org/drawingml/2006/table">
            <a:tbl>
              <a:tblPr/>
              <a:tblGrid>
                <a:gridCol w="2313947"/>
                <a:gridCol w="2561269"/>
                <a:gridCol w="4268783"/>
              </a:tblGrid>
              <a:tr h="726455">
                <a:tc>
                  <a:txBody>
                    <a:bodyPr/>
                    <a:lstStyle/>
                    <a:p>
                      <a:pPr>
                        <a:spcAft>
                          <a:spcPts val="0"/>
                        </a:spcAft>
                      </a:pPr>
                      <a:r>
                        <a:rPr lang="en-AU" sz="1800" b="1" dirty="0">
                          <a:latin typeface="Calibri"/>
                          <a:ea typeface="Times New Roman"/>
                          <a:cs typeface="Times New Roman"/>
                        </a:rPr>
                        <a:t>Step in the evaluation</a:t>
                      </a:r>
                      <a:endParaRPr lang="en-AU"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r>
                        <a:rPr lang="en-AU" sz="1800" b="1">
                          <a:latin typeface="Calibri"/>
                          <a:ea typeface="Times New Roman"/>
                          <a:cs typeface="Times New Roman"/>
                        </a:rPr>
                        <a:t>Level of participation (low, medium or high)</a:t>
                      </a:r>
                      <a:endParaRPr lang="en-A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r>
                        <a:rPr lang="en-AU" sz="1800" b="1">
                          <a:latin typeface="Calibri"/>
                          <a:ea typeface="Times New Roman"/>
                          <a:cs typeface="Times New Roman"/>
                        </a:rPr>
                        <a:t>Who was involved e.g. who participated in the evaluation step</a:t>
                      </a:r>
                      <a:endParaRPr lang="en-A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089683">
                <a:tc>
                  <a:txBody>
                    <a:bodyPr/>
                    <a:lstStyle/>
                    <a:p>
                      <a:pPr>
                        <a:spcAft>
                          <a:spcPts val="0"/>
                        </a:spcAft>
                      </a:pPr>
                      <a:r>
                        <a:rPr lang="en-AU" sz="1800">
                          <a:latin typeface="Calibri"/>
                          <a:ea typeface="Times New Roman"/>
                          <a:cs typeface="Times New Roman"/>
                        </a:rPr>
                        <a:t>Step 1: Plan</a:t>
                      </a:r>
                      <a:endParaRPr lang="en-A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800">
                          <a:latin typeface="Calibri"/>
                          <a:ea typeface="Times New Roman"/>
                          <a:cs typeface="Times New Roman"/>
                        </a:rPr>
                        <a:t>high</a:t>
                      </a:r>
                      <a:endParaRPr lang="en-A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800" dirty="0">
                          <a:latin typeface="Calibri"/>
                          <a:ea typeface="Times New Roman"/>
                          <a:cs typeface="Times New Roman"/>
                        </a:rPr>
                        <a:t>Program staff, past participants, reference committee with </a:t>
                      </a:r>
                      <a:r>
                        <a:rPr lang="en-AU" sz="1800" dirty="0" smtClean="0">
                          <a:latin typeface="Calibri"/>
                          <a:ea typeface="Times New Roman"/>
                          <a:cs typeface="Times New Roman"/>
                        </a:rPr>
                        <a:t>consultants </a:t>
                      </a:r>
                      <a:r>
                        <a:rPr lang="en-AU" sz="1800" dirty="0">
                          <a:latin typeface="Calibri"/>
                          <a:ea typeface="Times New Roman"/>
                          <a:cs typeface="Times New Roman"/>
                        </a:rPr>
                        <a:t>facilitating</a:t>
                      </a:r>
                      <a:endParaRPr lang="en-AU"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228">
                <a:tc>
                  <a:txBody>
                    <a:bodyPr/>
                    <a:lstStyle/>
                    <a:p>
                      <a:pPr>
                        <a:spcAft>
                          <a:spcPts val="0"/>
                        </a:spcAft>
                      </a:pPr>
                      <a:r>
                        <a:rPr lang="en-AU" sz="1800">
                          <a:latin typeface="Calibri"/>
                          <a:ea typeface="Times New Roman"/>
                          <a:cs typeface="Times New Roman"/>
                        </a:rPr>
                        <a:t>Step 2: Discover</a:t>
                      </a:r>
                      <a:endParaRPr lang="en-A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800">
                          <a:latin typeface="Calibri"/>
                          <a:ea typeface="Times New Roman"/>
                          <a:cs typeface="Times New Roman"/>
                        </a:rPr>
                        <a:t>low</a:t>
                      </a:r>
                      <a:endParaRPr lang="en-A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800" dirty="0" smtClean="0">
                          <a:latin typeface="Calibri"/>
                          <a:ea typeface="Times New Roman"/>
                          <a:cs typeface="Times New Roman"/>
                        </a:rPr>
                        <a:t>Consultants</a:t>
                      </a:r>
                      <a:endParaRPr lang="en-AU"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6455">
                <a:tc>
                  <a:txBody>
                    <a:bodyPr/>
                    <a:lstStyle/>
                    <a:p>
                      <a:pPr>
                        <a:spcAft>
                          <a:spcPts val="0"/>
                        </a:spcAft>
                      </a:pPr>
                      <a:r>
                        <a:rPr lang="en-AU" sz="1800">
                          <a:latin typeface="Calibri"/>
                          <a:ea typeface="Times New Roman"/>
                          <a:cs typeface="Times New Roman"/>
                        </a:rPr>
                        <a:t>Step 3: Analyse – preliminary data analysis</a:t>
                      </a:r>
                      <a:endParaRPr lang="en-A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800">
                          <a:latin typeface="Calibri"/>
                          <a:ea typeface="Times New Roman"/>
                          <a:cs typeface="Times New Roman"/>
                        </a:rPr>
                        <a:t>low</a:t>
                      </a:r>
                      <a:endParaRPr lang="en-A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800" dirty="0" smtClean="0">
                          <a:latin typeface="Calibri"/>
                          <a:ea typeface="Times New Roman"/>
                          <a:cs typeface="Times New Roman"/>
                        </a:rPr>
                        <a:t>Consultants</a:t>
                      </a:r>
                      <a:endParaRPr lang="en-AU"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9683">
                <a:tc>
                  <a:txBody>
                    <a:bodyPr/>
                    <a:lstStyle/>
                    <a:p>
                      <a:pPr>
                        <a:spcAft>
                          <a:spcPts val="0"/>
                        </a:spcAft>
                      </a:pPr>
                      <a:r>
                        <a:rPr lang="en-AU" sz="1800">
                          <a:latin typeface="Calibri"/>
                          <a:ea typeface="Times New Roman"/>
                          <a:cs typeface="Times New Roman"/>
                        </a:rPr>
                        <a:t>Step 3: Analyse – summit workshop</a:t>
                      </a:r>
                      <a:endParaRPr lang="en-A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800">
                          <a:latin typeface="Calibri"/>
                          <a:ea typeface="Times New Roman"/>
                          <a:cs typeface="Times New Roman"/>
                        </a:rPr>
                        <a:t>high</a:t>
                      </a:r>
                      <a:endParaRPr lang="en-A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800" dirty="0">
                          <a:latin typeface="Calibri"/>
                          <a:ea typeface="Times New Roman"/>
                          <a:cs typeface="Times New Roman"/>
                        </a:rPr>
                        <a:t>Program staff, past participants, reference committee with </a:t>
                      </a:r>
                      <a:r>
                        <a:rPr lang="en-AU" sz="1800" dirty="0" smtClean="0">
                          <a:latin typeface="Calibri"/>
                          <a:ea typeface="Times New Roman"/>
                          <a:cs typeface="Times New Roman"/>
                        </a:rPr>
                        <a:t>consultants </a:t>
                      </a:r>
                      <a:r>
                        <a:rPr lang="en-AU" sz="1800" dirty="0">
                          <a:latin typeface="Calibri"/>
                          <a:ea typeface="Times New Roman"/>
                          <a:cs typeface="Times New Roman"/>
                        </a:rPr>
                        <a:t>facilitating</a:t>
                      </a:r>
                      <a:endParaRPr lang="en-AU"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228">
                <a:tc>
                  <a:txBody>
                    <a:bodyPr/>
                    <a:lstStyle/>
                    <a:p>
                      <a:pPr>
                        <a:spcAft>
                          <a:spcPts val="0"/>
                        </a:spcAft>
                      </a:pPr>
                      <a:r>
                        <a:rPr lang="en-AU" sz="1800">
                          <a:latin typeface="Calibri"/>
                          <a:ea typeface="Times New Roman"/>
                          <a:cs typeface="Times New Roman"/>
                        </a:rPr>
                        <a:t>Step 4: Report</a:t>
                      </a:r>
                      <a:endParaRPr lang="en-A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800">
                          <a:latin typeface="Calibri"/>
                          <a:ea typeface="Times New Roman"/>
                          <a:cs typeface="Times New Roman"/>
                        </a:rPr>
                        <a:t>low</a:t>
                      </a:r>
                      <a:endParaRPr lang="en-A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800" dirty="0" smtClean="0">
                          <a:latin typeface="Calibri"/>
                          <a:ea typeface="Times New Roman"/>
                          <a:cs typeface="Times New Roman"/>
                        </a:rPr>
                        <a:t>Consultants</a:t>
                      </a:r>
                      <a:endParaRPr lang="en-AU"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6455">
                <a:tc>
                  <a:txBody>
                    <a:bodyPr/>
                    <a:lstStyle/>
                    <a:p>
                      <a:pPr>
                        <a:spcAft>
                          <a:spcPts val="0"/>
                        </a:spcAft>
                      </a:pPr>
                      <a:r>
                        <a:rPr lang="en-AU" sz="1800">
                          <a:latin typeface="Calibri"/>
                          <a:ea typeface="Times New Roman"/>
                          <a:cs typeface="Times New Roman"/>
                        </a:rPr>
                        <a:t>Step 5: Re-design</a:t>
                      </a:r>
                      <a:endParaRPr lang="en-A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800">
                          <a:latin typeface="Calibri"/>
                          <a:ea typeface="Times New Roman"/>
                          <a:cs typeface="Times New Roman"/>
                        </a:rPr>
                        <a:t>high</a:t>
                      </a:r>
                      <a:endParaRPr lang="en-A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800" dirty="0">
                          <a:latin typeface="Calibri"/>
                          <a:ea typeface="Times New Roman"/>
                          <a:cs typeface="Times New Roman"/>
                        </a:rPr>
                        <a:t>Program staff, reference committee with </a:t>
                      </a:r>
                      <a:r>
                        <a:rPr lang="en-AU" sz="1800" dirty="0" smtClean="0">
                          <a:latin typeface="Calibri"/>
                          <a:ea typeface="Times New Roman"/>
                          <a:cs typeface="Times New Roman"/>
                        </a:rPr>
                        <a:t>consultants </a:t>
                      </a:r>
                      <a:r>
                        <a:rPr lang="en-AU" sz="1800" dirty="0">
                          <a:latin typeface="Calibri"/>
                          <a:ea typeface="Times New Roman"/>
                          <a:cs typeface="Times New Roman"/>
                        </a:rPr>
                        <a:t>facilitating</a:t>
                      </a:r>
                      <a:endParaRPr lang="en-AU"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process</a:t>
            </a:r>
            <a:endParaRPr lang="en-AU" dirty="0"/>
          </a:p>
        </p:txBody>
      </p:sp>
      <p:graphicFrame>
        <p:nvGraphicFramePr>
          <p:cNvPr id="4" name="Diagram 3"/>
          <p:cNvGraphicFramePr/>
          <p:nvPr/>
        </p:nvGraphicFramePr>
        <p:xfrm>
          <a:off x="6156176" y="0"/>
          <a:ext cx="2952328" cy="1224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e 4"/>
          <p:cNvGraphicFramePr>
            <a:graphicFrameLocks noGrp="1"/>
          </p:cNvGraphicFramePr>
          <p:nvPr/>
        </p:nvGraphicFramePr>
        <p:xfrm>
          <a:off x="0" y="1628800"/>
          <a:ext cx="9143999" cy="5181692"/>
        </p:xfrm>
        <a:graphic>
          <a:graphicData uri="http://schemas.openxmlformats.org/drawingml/2006/table">
            <a:tbl>
              <a:tblPr/>
              <a:tblGrid>
                <a:gridCol w="2313947"/>
                <a:gridCol w="2561269"/>
                <a:gridCol w="4268783"/>
              </a:tblGrid>
              <a:tr h="726455">
                <a:tc>
                  <a:txBody>
                    <a:bodyPr/>
                    <a:lstStyle/>
                    <a:p>
                      <a:pPr>
                        <a:spcAft>
                          <a:spcPts val="0"/>
                        </a:spcAft>
                      </a:pPr>
                      <a:r>
                        <a:rPr lang="en-AU" sz="1800" b="1" dirty="0">
                          <a:latin typeface="Calibri"/>
                          <a:ea typeface="Times New Roman"/>
                          <a:cs typeface="Times New Roman"/>
                        </a:rPr>
                        <a:t>Step in the evaluation</a:t>
                      </a:r>
                      <a:endParaRPr lang="en-AU"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r>
                        <a:rPr lang="en-AU" sz="1800" b="1">
                          <a:latin typeface="Calibri"/>
                          <a:ea typeface="Times New Roman"/>
                          <a:cs typeface="Times New Roman"/>
                        </a:rPr>
                        <a:t>Level of participation (low, medium or high)</a:t>
                      </a:r>
                      <a:endParaRPr lang="en-A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r>
                        <a:rPr lang="en-AU" sz="1800" b="1">
                          <a:latin typeface="Calibri"/>
                          <a:ea typeface="Times New Roman"/>
                          <a:cs typeface="Times New Roman"/>
                        </a:rPr>
                        <a:t>Who was involved e.g. who participated in the evaluation step</a:t>
                      </a:r>
                      <a:endParaRPr lang="en-A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089683">
                <a:tc>
                  <a:txBody>
                    <a:bodyPr/>
                    <a:lstStyle/>
                    <a:p>
                      <a:pPr>
                        <a:spcAft>
                          <a:spcPts val="0"/>
                        </a:spcAft>
                      </a:pPr>
                      <a:r>
                        <a:rPr lang="en-AU" sz="1800">
                          <a:latin typeface="Calibri"/>
                          <a:ea typeface="Times New Roman"/>
                          <a:cs typeface="Times New Roman"/>
                        </a:rPr>
                        <a:t>Step 1: Plan</a:t>
                      </a:r>
                      <a:endParaRPr lang="en-A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spcAft>
                          <a:spcPts val="0"/>
                        </a:spcAft>
                      </a:pPr>
                      <a:r>
                        <a:rPr lang="en-AU" sz="1800">
                          <a:latin typeface="Calibri"/>
                          <a:ea typeface="Times New Roman"/>
                          <a:cs typeface="Times New Roman"/>
                        </a:rPr>
                        <a:t>high</a:t>
                      </a:r>
                      <a:endParaRPr lang="en-A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spcAft>
                          <a:spcPts val="0"/>
                        </a:spcAft>
                      </a:pPr>
                      <a:r>
                        <a:rPr lang="en-AU" sz="1800" dirty="0">
                          <a:latin typeface="Calibri"/>
                          <a:ea typeface="Times New Roman"/>
                          <a:cs typeface="Times New Roman"/>
                        </a:rPr>
                        <a:t>Program staff, past participants, reference committee with </a:t>
                      </a:r>
                      <a:r>
                        <a:rPr lang="en-AU" sz="1800" dirty="0" smtClean="0">
                          <a:latin typeface="Calibri"/>
                          <a:ea typeface="Times New Roman"/>
                          <a:cs typeface="Times New Roman"/>
                        </a:rPr>
                        <a:t>consultants </a:t>
                      </a:r>
                      <a:r>
                        <a:rPr lang="en-AU" sz="1800" dirty="0">
                          <a:latin typeface="Calibri"/>
                          <a:ea typeface="Times New Roman"/>
                          <a:cs typeface="Times New Roman"/>
                        </a:rPr>
                        <a:t>facilitating</a:t>
                      </a:r>
                      <a:endParaRPr lang="en-AU"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363228">
                <a:tc>
                  <a:txBody>
                    <a:bodyPr/>
                    <a:lstStyle/>
                    <a:p>
                      <a:pPr>
                        <a:spcAft>
                          <a:spcPts val="0"/>
                        </a:spcAft>
                      </a:pPr>
                      <a:r>
                        <a:rPr lang="en-AU" sz="1800">
                          <a:latin typeface="Calibri"/>
                          <a:ea typeface="Times New Roman"/>
                          <a:cs typeface="Times New Roman"/>
                        </a:rPr>
                        <a:t>Step 2: Discover</a:t>
                      </a:r>
                      <a:endParaRPr lang="en-A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800">
                          <a:latin typeface="Calibri"/>
                          <a:ea typeface="Times New Roman"/>
                          <a:cs typeface="Times New Roman"/>
                        </a:rPr>
                        <a:t>low</a:t>
                      </a:r>
                      <a:endParaRPr lang="en-A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800" dirty="0" smtClean="0">
                          <a:latin typeface="Calibri"/>
                          <a:ea typeface="Times New Roman"/>
                          <a:cs typeface="Times New Roman"/>
                        </a:rPr>
                        <a:t>Consultants</a:t>
                      </a:r>
                      <a:endParaRPr lang="en-AU"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6455">
                <a:tc>
                  <a:txBody>
                    <a:bodyPr/>
                    <a:lstStyle/>
                    <a:p>
                      <a:pPr>
                        <a:spcAft>
                          <a:spcPts val="0"/>
                        </a:spcAft>
                      </a:pPr>
                      <a:r>
                        <a:rPr lang="en-AU" sz="1800">
                          <a:latin typeface="Calibri"/>
                          <a:ea typeface="Times New Roman"/>
                          <a:cs typeface="Times New Roman"/>
                        </a:rPr>
                        <a:t>Step 3: Analyse – preliminary data analysis</a:t>
                      </a:r>
                      <a:endParaRPr lang="en-A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800">
                          <a:latin typeface="Calibri"/>
                          <a:ea typeface="Times New Roman"/>
                          <a:cs typeface="Times New Roman"/>
                        </a:rPr>
                        <a:t>low</a:t>
                      </a:r>
                      <a:endParaRPr lang="en-A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800" dirty="0" smtClean="0">
                          <a:latin typeface="Calibri"/>
                          <a:ea typeface="Times New Roman"/>
                          <a:cs typeface="Times New Roman"/>
                        </a:rPr>
                        <a:t>Consultants</a:t>
                      </a:r>
                      <a:endParaRPr lang="en-AU"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9683">
                <a:tc>
                  <a:txBody>
                    <a:bodyPr/>
                    <a:lstStyle/>
                    <a:p>
                      <a:pPr>
                        <a:spcAft>
                          <a:spcPts val="0"/>
                        </a:spcAft>
                      </a:pPr>
                      <a:r>
                        <a:rPr lang="en-AU" sz="1800">
                          <a:latin typeface="Calibri"/>
                          <a:ea typeface="Times New Roman"/>
                          <a:cs typeface="Times New Roman"/>
                        </a:rPr>
                        <a:t>Step 3: Analyse – summit workshop</a:t>
                      </a:r>
                      <a:endParaRPr lang="en-A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spcAft>
                          <a:spcPts val="0"/>
                        </a:spcAft>
                      </a:pPr>
                      <a:r>
                        <a:rPr lang="en-AU" sz="1800">
                          <a:latin typeface="Calibri"/>
                          <a:ea typeface="Times New Roman"/>
                          <a:cs typeface="Times New Roman"/>
                        </a:rPr>
                        <a:t>high</a:t>
                      </a:r>
                      <a:endParaRPr lang="en-A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spcAft>
                          <a:spcPts val="0"/>
                        </a:spcAft>
                      </a:pPr>
                      <a:r>
                        <a:rPr lang="en-AU" sz="1800" dirty="0">
                          <a:latin typeface="Calibri"/>
                          <a:ea typeface="Times New Roman"/>
                          <a:cs typeface="Times New Roman"/>
                        </a:rPr>
                        <a:t>Program staff, past participants, reference committee with </a:t>
                      </a:r>
                      <a:r>
                        <a:rPr lang="en-AU" sz="1800" dirty="0" smtClean="0">
                          <a:latin typeface="Calibri"/>
                          <a:ea typeface="Times New Roman"/>
                          <a:cs typeface="Times New Roman"/>
                        </a:rPr>
                        <a:t>Consultants </a:t>
                      </a:r>
                      <a:r>
                        <a:rPr lang="en-AU" sz="1800" dirty="0">
                          <a:latin typeface="Calibri"/>
                          <a:ea typeface="Times New Roman"/>
                          <a:cs typeface="Times New Roman"/>
                        </a:rPr>
                        <a:t>facilitating</a:t>
                      </a:r>
                      <a:endParaRPr lang="en-AU"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r h="363228">
                <a:tc>
                  <a:txBody>
                    <a:bodyPr/>
                    <a:lstStyle/>
                    <a:p>
                      <a:pPr>
                        <a:spcAft>
                          <a:spcPts val="0"/>
                        </a:spcAft>
                      </a:pPr>
                      <a:r>
                        <a:rPr lang="en-AU" sz="1800">
                          <a:latin typeface="Calibri"/>
                          <a:ea typeface="Times New Roman"/>
                          <a:cs typeface="Times New Roman"/>
                        </a:rPr>
                        <a:t>Step 4: Report</a:t>
                      </a:r>
                      <a:endParaRPr lang="en-A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800">
                          <a:latin typeface="Calibri"/>
                          <a:ea typeface="Times New Roman"/>
                          <a:cs typeface="Times New Roman"/>
                        </a:rPr>
                        <a:t>low</a:t>
                      </a:r>
                      <a:endParaRPr lang="en-A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800" dirty="0" smtClean="0">
                          <a:latin typeface="Calibri"/>
                          <a:ea typeface="Times New Roman"/>
                          <a:cs typeface="Times New Roman"/>
                        </a:rPr>
                        <a:t>Consultants</a:t>
                      </a:r>
                      <a:endParaRPr lang="en-AU"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6455">
                <a:tc>
                  <a:txBody>
                    <a:bodyPr/>
                    <a:lstStyle/>
                    <a:p>
                      <a:pPr>
                        <a:spcAft>
                          <a:spcPts val="0"/>
                        </a:spcAft>
                      </a:pPr>
                      <a:r>
                        <a:rPr lang="en-AU" sz="1800">
                          <a:latin typeface="Calibri"/>
                          <a:ea typeface="Times New Roman"/>
                          <a:cs typeface="Times New Roman"/>
                        </a:rPr>
                        <a:t>Step 5: Re-design</a:t>
                      </a:r>
                      <a:endParaRPr lang="en-AU"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spcAft>
                          <a:spcPts val="0"/>
                        </a:spcAft>
                      </a:pPr>
                      <a:r>
                        <a:rPr lang="en-AU" sz="1800" dirty="0">
                          <a:latin typeface="Calibri"/>
                          <a:ea typeface="Times New Roman"/>
                          <a:cs typeface="Times New Roman"/>
                        </a:rPr>
                        <a:t>high</a:t>
                      </a:r>
                      <a:endParaRPr lang="en-AU"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a:spcAft>
                          <a:spcPts val="0"/>
                        </a:spcAft>
                      </a:pPr>
                      <a:r>
                        <a:rPr lang="en-AU" sz="1800" dirty="0">
                          <a:latin typeface="Calibri"/>
                          <a:ea typeface="Times New Roman"/>
                          <a:cs typeface="Times New Roman"/>
                        </a:rPr>
                        <a:t>Program staff, reference committee with </a:t>
                      </a:r>
                      <a:r>
                        <a:rPr lang="en-AU" sz="1800" dirty="0" smtClean="0">
                          <a:latin typeface="Calibri"/>
                          <a:ea typeface="Times New Roman"/>
                          <a:cs typeface="Times New Roman"/>
                        </a:rPr>
                        <a:t>Consultants </a:t>
                      </a:r>
                      <a:r>
                        <a:rPr lang="en-AU" sz="1800" dirty="0">
                          <a:latin typeface="Calibri"/>
                          <a:ea typeface="Times New Roman"/>
                          <a:cs typeface="Times New Roman"/>
                        </a:rPr>
                        <a:t>facilitating</a:t>
                      </a:r>
                      <a:endParaRPr lang="en-AU"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Steps...</a:t>
            </a:r>
            <a:endParaRPr lang="en-AU" dirty="0"/>
          </a:p>
        </p:txBody>
      </p:sp>
      <p:sp>
        <p:nvSpPr>
          <p:cNvPr id="3" name="Content Placeholder 2"/>
          <p:cNvSpPr>
            <a:spLocks noGrp="1"/>
          </p:cNvSpPr>
          <p:nvPr>
            <p:ph sz="quarter" idx="1"/>
          </p:nvPr>
        </p:nvSpPr>
        <p:spPr/>
        <p:txBody>
          <a:bodyPr/>
          <a:lstStyle/>
          <a:p>
            <a:r>
              <a:rPr lang="en-AU" dirty="0" smtClean="0"/>
              <a:t>Participatory planning</a:t>
            </a:r>
          </a:p>
          <a:p>
            <a:pPr>
              <a:buNone/>
            </a:pPr>
            <a:endParaRPr lang="en-AU" dirty="0"/>
          </a:p>
        </p:txBody>
      </p:sp>
      <p:pic>
        <p:nvPicPr>
          <p:cNvPr id="5" name="Picture 4"/>
          <p:cNvPicPr/>
          <p:nvPr/>
        </p:nvPicPr>
        <p:blipFill>
          <a:blip r:embed="rId2" cstate="print"/>
          <a:srcRect/>
          <a:stretch>
            <a:fillRect/>
          </a:stretch>
        </p:blipFill>
        <p:spPr bwMode="auto">
          <a:xfrm>
            <a:off x="-36512" y="2249488"/>
            <a:ext cx="5472608" cy="4608512"/>
          </a:xfrm>
          <a:prstGeom prst="rect">
            <a:avLst/>
          </a:prstGeom>
          <a:noFill/>
          <a:ln w="9525">
            <a:noFill/>
            <a:miter lim="800000"/>
            <a:headEnd/>
            <a:tailEnd/>
          </a:ln>
        </p:spPr>
      </p:pic>
      <p:pic>
        <p:nvPicPr>
          <p:cNvPr id="6" name="Picture 5" descr="P4080332.JPG"/>
          <p:cNvPicPr>
            <a:picLocks noChangeAspect="1"/>
          </p:cNvPicPr>
          <p:nvPr/>
        </p:nvPicPr>
        <p:blipFill>
          <a:blip r:embed="rId3" cstate="print"/>
          <a:stretch>
            <a:fillRect/>
          </a:stretch>
        </p:blipFill>
        <p:spPr>
          <a:xfrm>
            <a:off x="5343087" y="2276872"/>
            <a:ext cx="3800913" cy="2850685"/>
          </a:xfrm>
          <a:prstGeom prst="rect">
            <a:avLst/>
          </a:prstGeom>
        </p:spPr>
      </p:pic>
      <p:graphicFrame>
        <p:nvGraphicFramePr>
          <p:cNvPr id="7" name="Diagram 6"/>
          <p:cNvGraphicFramePr/>
          <p:nvPr/>
        </p:nvGraphicFramePr>
        <p:xfrm>
          <a:off x="6156176" y="0"/>
          <a:ext cx="2952328" cy="1224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Some Green Steps wisdom...</a:t>
            </a:r>
            <a:endParaRPr lang="en-AU" dirty="0"/>
          </a:p>
        </p:txBody>
      </p:sp>
      <p:sp>
        <p:nvSpPr>
          <p:cNvPr id="3" name="Content Placeholder 2"/>
          <p:cNvSpPr>
            <a:spLocks noGrp="1"/>
          </p:cNvSpPr>
          <p:nvPr>
            <p:ph sz="quarter" idx="1"/>
          </p:nvPr>
        </p:nvSpPr>
        <p:spPr/>
        <p:txBody>
          <a:bodyPr/>
          <a:lstStyle/>
          <a:p>
            <a:r>
              <a:rPr lang="en-AU" dirty="0" smtClean="0"/>
              <a:t>After requesting a some participation...."don't imagine you can just give the brief to the consultant and they will come back later with evaluation. You need to commit time and resources to this, otherwise the participatory approach is not as effective"</a:t>
            </a:r>
            <a:endParaRPr lang="en-A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Independent data collection &amp; analysis</a:t>
            </a:r>
            <a:endParaRPr lang="en-AU" dirty="0"/>
          </a:p>
        </p:txBody>
      </p:sp>
      <p:sp>
        <p:nvSpPr>
          <p:cNvPr id="3" name="Content Placeholder 2"/>
          <p:cNvSpPr>
            <a:spLocks noGrp="1"/>
          </p:cNvSpPr>
          <p:nvPr>
            <p:ph sz="quarter" idx="1"/>
          </p:nvPr>
        </p:nvSpPr>
        <p:spPr/>
        <p:txBody>
          <a:bodyPr>
            <a:normAutofit/>
          </a:bodyPr>
          <a:lstStyle/>
          <a:p>
            <a:r>
              <a:rPr lang="en-AU" dirty="0" smtClean="0"/>
              <a:t>In many ways this was also participatory.... </a:t>
            </a:r>
          </a:p>
          <a:p>
            <a:pPr lvl="1"/>
            <a:r>
              <a:rPr lang="en-AU" dirty="0" smtClean="0"/>
              <a:t>We talked with Green Steps all the time</a:t>
            </a:r>
          </a:p>
          <a:p>
            <a:pPr lvl="1"/>
            <a:r>
              <a:rPr lang="en-AU" dirty="0" smtClean="0"/>
              <a:t>They knew where we were up to</a:t>
            </a:r>
          </a:p>
          <a:p>
            <a:pPr lvl="1">
              <a:buNone/>
            </a:pPr>
            <a:r>
              <a:rPr lang="en-AU" dirty="0" smtClean="0"/>
              <a:t>BUT</a:t>
            </a:r>
          </a:p>
          <a:p>
            <a:r>
              <a:rPr lang="en-AU" dirty="0" smtClean="0"/>
              <a:t>Internet survey – spread</a:t>
            </a:r>
          </a:p>
          <a:p>
            <a:r>
              <a:rPr lang="en-AU" dirty="0" smtClean="0"/>
              <a:t>In-depth semi-structured interviews – depth</a:t>
            </a:r>
          </a:p>
          <a:p>
            <a:r>
              <a:rPr lang="en-AU" dirty="0" smtClean="0"/>
              <a:t>Document review</a:t>
            </a:r>
          </a:p>
          <a:p>
            <a:r>
              <a:rPr lang="en-AU" dirty="0" smtClean="0"/>
              <a:t>Analysis – thematic and descriptive stats</a:t>
            </a:r>
            <a:endParaRPr lang="en-A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Steps...</a:t>
            </a:r>
            <a:endParaRPr lang="en-AU" dirty="0"/>
          </a:p>
        </p:txBody>
      </p:sp>
      <p:sp>
        <p:nvSpPr>
          <p:cNvPr id="3" name="Content Placeholder 2"/>
          <p:cNvSpPr>
            <a:spLocks noGrp="1"/>
          </p:cNvSpPr>
          <p:nvPr>
            <p:ph sz="quarter" idx="1"/>
          </p:nvPr>
        </p:nvSpPr>
        <p:spPr/>
        <p:txBody>
          <a:bodyPr/>
          <a:lstStyle/>
          <a:p>
            <a:r>
              <a:rPr lang="en-AU" dirty="0" smtClean="0"/>
              <a:t>Summit workshop – participatory data analysis</a:t>
            </a:r>
          </a:p>
          <a:p>
            <a:pPr>
              <a:buNone/>
            </a:pPr>
            <a:endParaRPr lang="en-AU" dirty="0"/>
          </a:p>
        </p:txBody>
      </p:sp>
      <p:graphicFrame>
        <p:nvGraphicFramePr>
          <p:cNvPr id="6" name="Content Placeholder 11"/>
          <p:cNvGraphicFramePr>
            <a:graphicFrameLocks/>
          </p:cNvGraphicFramePr>
          <p:nvPr/>
        </p:nvGraphicFramePr>
        <p:xfrm>
          <a:off x="1259632" y="2348880"/>
          <a:ext cx="6858047" cy="3602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6156176" y="0"/>
          <a:ext cx="2952328" cy="12241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Steps...</a:t>
            </a:r>
            <a:endParaRPr lang="en-AU" dirty="0"/>
          </a:p>
        </p:txBody>
      </p:sp>
      <p:sp>
        <p:nvSpPr>
          <p:cNvPr id="3" name="Content Placeholder 2"/>
          <p:cNvSpPr>
            <a:spLocks noGrp="1"/>
          </p:cNvSpPr>
          <p:nvPr>
            <p:ph sz="quarter" idx="1"/>
          </p:nvPr>
        </p:nvSpPr>
        <p:spPr/>
        <p:txBody>
          <a:bodyPr/>
          <a:lstStyle/>
          <a:p>
            <a:r>
              <a:rPr lang="en-AU" dirty="0" smtClean="0"/>
              <a:t>Re-design/recommendations workshop</a:t>
            </a:r>
          </a:p>
          <a:p>
            <a:pPr>
              <a:buNone/>
            </a:pPr>
            <a:endParaRPr lang="en-AU" dirty="0"/>
          </a:p>
        </p:txBody>
      </p:sp>
      <p:pic>
        <p:nvPicPr>
          <p:cNvPr id="3074" name="Picture 2" descr="C:\Users\User\AppData\Local\Microsoft\Windows\Temporary Internet Files\Content.IE5\0Q575TMG\MP900321197[1].jpg"/>
          <p:cNvPicPr>
            <a:picLocks noChangeAspect="1" noChangeArrowheads="1"/>
          </p:cNvPicPr>
          <p:nvPr/>
        </p:nvPicPr>
        <p:blipFill>
          <a:blip r:embed="rId2" cstate="print"/>
          <a:srcRect/>
          <a:stretch>
            <a:fillRect/>
          </a:stretch>
        </p:blipFill>
        <p:spPr bwMode="auto">
          <a:xfrm>
            <a:off x="899592" y="2132856"/>
            <a:ext cx="3312368" cy="4643507"/>
          </a:xfrm>
          <a:prstGeom prst="rect">
            <a:avLst/>
          </a:prstGeom>
          <a:noFill/>
        </p:spPr>
      </p:pic>
      <p:pic>
        <p:nvPicPr>
          <p:cNvPr id="3077" name="Picture 5" descr="C:\Users\User\AppData\Local\Microsoft\Windows\Temporary Internet Files\Content.IE5\TTGSDA4W\MC910216361[1].png"/>
          <p:cNvPicPr>
            <a:picLocks noChangeAspect="1" noChangeArrowheads="1"/>
          </p:cNvPicPr>
          <p:nvPr/>
        </p:nvPicPr>
        <p:blipFill>
          <a:blip r:embed="rId3" cstate="print"/>
          <a:srcRect/>
          <a:stretch>
            <a:fillRect/>
          </a:stretch>
        </p:blipFill>
        <p:spPr bwMode="auto">
          <a:xfrm>
            <a:off x="5450607" y="2852936"/>
            <a:ext cx="3693393" cy="3217607"/>
          </a:xfrm>
          <a:prstGeom prst="rect">
            <a:avLst/>
          </a:prstGeom>
          <a:noFill/>
        </p:spPr>
      </p:pic>
      <p:sp>
        <p:nvSpPr>
          <p:cNvPr id="9" name="Right Arrow 8"/>
          <p:cNvSpPr/>
          <p:nvPr/>
        </p:nvSpPr>
        <p:spPr>
          <a:xfrm>
            <a:off x="4355976" y="4077072"/>
            <a:ext cx="864096"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10" name="Diagram 9"/>
          <p:cNvGraphicFramePr/>
          <p:nvPr/>
        </p:nvGraphicFramePr>
        <p:xfrm>
          <a:off x="6156176" y="0"/>
          <a:ext cx="2952328" cy="1224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happened</a:t>
            </a:r>
            <a:endParaRPr lang="en-AU" dirty="0"/>
          </a:p>
        </p:txBody>
      </p:sp>
      <p:sp>
        <p:nvSpPr>
          <p:cNvPr id="3" name="Content Placeholder 2"/>
          <p:cNvSpPr>
            <a:spLocks noGrp="1"/>
          </p:cNvSpPr>
          <p:nvPr>
            <p:ph sz="quarter" idx="1"/>
          </p:nvPr>
        </p:nvSpPr>
        <p:spPr/>
        <p:txBody>
          <a:bodyPr>
            <a:normAutofit fontScale="92500" lnSpcReduction="10000"/>
          </a:bodyPr>
          <a:lstStyle/>
          <a:p>
            <a:r>
              <a:rPr lang="en-AU" dirty="0" smtClean="0"/>
              <a:t>Used evaluation straight away to talk with funders</a:t>
            </a:r>
          </a:p>
          <a:p>
            <a:r>
              <a:rPr lang="en-AU" dirty="0" smtClean="0"/>
              <a:t>Used it to engage with senior executives</a:t>
            </a:r>
          </a:p>
          <a:p>
            <a:r>
              <a:rPr lang="en-AU" dirty="0" smtClean="0"/>
              <a:t>Used it to do new Green Steps activities</a:t>
            </a:r>
          </a:p>
          <a:p>
            <a:r>
              <a:rPr lang="en-AU" dirty="0" smtClean="0"/>
              <a:t>Design an M&amp;E plan</a:t>
            </a:r>
          </a:p>
          <a:p>
            <a:r>
              <a:rPr lang="en-AU" dirty="0" smtClean="0"/>
              <a:t>It directly informed their 2 year business plan</a:t>
            </a:r>
          </a:p>
          <a:p>
            <a:pPr lvl="1"/>
            <a:r>
              <a:rPr lang="en-AU" dirty="0" smtClean="0"/>
              <a:t>Many recommendations thrown away, modified or re-worded</a:t>
            </a:r>
          </a:p>
          <a:p>
            <a:endParaRPr lang="en-AU" dirty="0" smtClean="0"/>
          </a:p>
          <a:p>
            <a:r>
              <a:rPr lang="en-AU" dirty="0" smtClean="0"/>
              <a:t>As Mark said, </a:t>
            </a:r>
            <a:r>
              <a:rPr lang="en-AU" i="1" dirty="0" smtClean="0"/>
              <a:t>“It has given them good grounding to move on from”</a:t>
            </a:r>
            <a:endParaRPr lang="en-AU" i="1" dirty="0"/>
          </a:p>
        </p:txBody>
      </p:sp>
      <p:pic>
        <p:nvPicPr>
          <p:cNvPr id="4" name="Picture 4" descr="C:\Users\User\Documents\projects\Current Jobs\Green Steps\summit workshop\Photos\PB060272.JPG"/>
          <p:cNvPicPr>
            <a:picLocks noChangeAspect="1" noChangeArrowheads="1"/>
          </p:cNvPicPr>
          <p:nvPr/>
        </p:nvPicPr>
        <p:blipFill>
          <a:blip r:embed="rId2" cstate="print"/>
          <a:srcRect/>
          <a:stretch>
            <a:fillRect/>
          </a:stretch>
        </p:blipFill>
        <p:spPr bwMode="auto">
          <a:xfrm>
            <a:off x="7127776" y="0"/>
            <a:ext cx="2016224" cy="12687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little more Green Steps wisdom</a:t>
            </a:r>
            <a:endParaRPr lang="en-AU" dirty="0"/>
          </a:p>
        </p:txBody>
      </p:sp>
      <p:sp>
        <p:nvSpPr>
          <p:cNvPr id="3" name="Content Placeholder 2"/>
          <p:cNvSpPr>
            <a:spLocks noGrp="1"/>
          </p:cNvSpPr>
          <p:nvPr>
            <p:ph sz="quarter" idx="1"/>
          </p:nvPr>
        </p:nvSpPr>
        <p:spPr/>
        <p:txBody>
          <a:bodyPr/>
          <a:lstStyle/>
          <a:p>
            <a:r>
              <a:rPr lang="en-AU" i="1" dirty="0" smtClean="0"/>
              <a:t>“For a training program, we are often asked to demonstrate our outcomes and have struggled to do so with more traditional evaluation approaches. Participatory evaluation and collecting stories of change was the most effective approach. AND we got some nice quantitative outcomes.”</a:t>
            </a:r>
            <a:endParaRPr lang="en-AU" dirty="0"/>
          </a:p>
        </p:txBody>
      </p:sp>
      <p:pic>
        <p:nvPicPr>
          <p:cNvPr id="4" name="Picture 4" descr="C:\Users\User\Documents\projects\Current Jobs\Green Steps\summit workshop\Photos\PB060272.JPG"/>
          <p:cNvPicPr>
            <a:picLocks noChangeAspect="1" noChangeArrowheads="1"/>
          </p:cNvPicPr>
          <p:nvPr/>
        </p:nvPicPr>
        <p:blipFill>
          <a:blip r:embed="rId2" cstate="print"/>
          <a:srcRect/>
          <a:stretch>
            <a:fillRect/>
          </a:stretch>
        </p:blipFill>
        <p:spPr bwMode="auto">
          <a:xfrm>
            <a:off x="6732240" y="4797152"/>
            <a:ext cx="2016224" cy="12687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we learnt - positives</a:t>
            </a:r>
            <a:endParaRPr lang="en-AU" dirty="0"/>
          </a:p>
        </p:txBody>
      </p:sp>
      <p:sp>
        <p:nvSpPr>
          <p:cNvPr id="3" name="Content Placeholder 2"/>
          <p:cNvSpPr>
            <a:spLocks noGrp="1"/>
          </p:cNvSpPr>
          <p:nvPr>
            <p:ph sz="quarter" idx="1"/>
          </p:nvPr>
        </p:nvSpPr>
        <p:spPr>
          <a:xfrm>
            <a:off x="612648" y="1600200"/>
            <a:ext cx="8153400" cy="4853136"/>
          </a:xfrm>
        </p:spPr>
        <p:txBody>
          <a:bodyPr>
            <a:noAutofit/>
          </a:bodyPr>
          <a:lstStyle/>
          <a:p>
            <a:r>
              <a:rPr lang="en-AU" sz="2800" dirty="0" smtClean="0"/>
              <a:t>You say ‘tomato’ I say ‘tomato’....</a:t>
            </a:r>
          </a:p>
          <a:p>
            <a:r>
              <a:rPr lang="en-AU" sz="2800" u="sng" dirty="0" smtClean="0"/>
              <a:t>Culture</a:t>
            </a:r>
            <a:r>
              <a:rPr lang="en-AU" sz="2800" dirty="0" smtClean="0"/>
              <a:t> of participation is invaluable – when it’s not there it’s really tough!</a:t>
            </a:r>
          </a:p>
          <a:p>
            <a:r>
              <a:rPr lang="en-AU" sz="2800" dirty="0" smtClean="0"/>
              <a:t>Summit or analysing data </a:t>
            </a:r>
            <a:r>
              <a:rPr lang="en-AU" sz="2800" u="sng" dirty="0" smtClean="0"/>
              <a:t>together</a:t>
            </a:r>
            <a:r>
              <a:rPr lang="en-AU" sz="2800" dirty="0" smtClean="0"/>
              <a:t> was also a critical point &amp; kept the evaluation </a:t>
            </a:r>
            <a:r>
              <a:rPr lang="en-AU" sz="2800" u="sng" dirty="0" smtClean="0"/>
              <a:t>fun</a:t>
            </a:r>
          </a:p>
          <a:p>
            <a:r>
              <a:rPr lang="en-AU" sz="2800" dirty="0" smtClean="0"/>
              <a:t> Bringing key executives into the re-design = evaluation directly informed business planning</a:t>
            </a:r>
          </a:p>
          <a:p>
            <a:pPr>
              <a:buNone/>
            </a:pPr>
            <a:endParaRPr lang="en-AU" sz="2800" dirty="0" smtClean="0"/>
          </a:p>
          <a:p>
            <a:r>
              <a:rPr lang="en-AU" sz="2800" b="1" dirty="0" smtClean="0">
                <a:solidFill>
                  <a:schemeClr val="accent2">
                    <a:lumMod val="75000"/>
                  </a:schemeClr>
                </a:solidFill>
              </a:rPr>
              <a:t>It works!!</a:t>
            </a:r>
          </a:p>
          <a:p>
            <a:pPr>
              <a:buNone/>
            </a:pPr>
            <a:r>
              <a:rPr lang="en-AU" sz="2800" dirty="0" smtClean="0"/>
              <a:t/>
            </a:r>
            <a:br>
              <a:rPr lang="en-AU" sz="2800" dirty="0" smtClean="0"/>
            </a:br>
            <a:endParaRPr lang="en-AU" sz="2800" u="sng" dirty="0" smtClean="0"/>
          </a:p>
          <a:p>
            <a:endParaRPr lang="en-AU" sz="2800" dirty="0" smtClean="0"/>
          </a:p>
          <a:p>
            <a:endParaRPr lang="en-AU" sz="2800" dirty="0"/>
          </a:p>
        </p:txBody>
      </p:sp>
      <p:pic>
        <p:nvPicPr>
          <p:cNvPr id="4" name="Picture 11" descr="C:\Users\User\AppData\Local\Microsoft\Windows\Temporary Internet Files\Content.IE5\TTGSDA4W\MC900432526[1].png"/>
          <p:cNvPicPr>
            <a:picLocks noChangeAspect="1" noChangeArrowheads="1"/>
          </p:cNvPicPr>
          <p:nvPr/>
        </p:nvPicPr>
        <p:blipFill>
          <a:blip r:embed="rId2" cstate="print"/>
          <a:srcRect/>
          <a:stretch>
            <a:fillRect/>
          </a:stretch>
        </p:blipFill>
        <p:spPr bwMode="auto">
          <a:xfrm>
            <a:off x="7847856" y="0"/>
            <a:ext cx="1296144" cy="12961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we learnt</a:t>
            </a:r>
            <a:endParaRPr lang="en-AU" dirty="0"/>
          </a:p>
        </p:txBody>
      </p:sp>
      <p:sp>
        <p:nvSpPr>
          <p:cNvPr id="3" name="Content Placeholder 2"/>
          <p:cNvSpPr>
            <a:spLocks noGrp="1"/>
          </p:cNvSpPr>
          <p:nvPr>
            <p:ph sz="quarter" idx="1"/>
          </p:nvPr>
        </p:nvSpPr>
        <p:spPr/>
        <p:txBody>
          <a:bodyPr/>
          <a:lstStyle/>
          <a:p>
            <a:r>
              <a:rPr lang="en-AU" dirty="0" smtClean="0"/>
              <a:t>"don't imagine you can just give the brief to the consultant and they will come back later with evaluation. You need to commit time and resources to this, otherwise the participatory approach is not as effective”</a:t>
            </a:r>
          </a:p>
          <a:p>
            <a:r>
              <a:rPr lang="en-AU" dirty="0" smtClean="0"/>
              <a:t>It really isn’t for everyone</a:t>
            </a:r>
          </a:p>
          <a:p>
            <a:pPr>
              <a:buNone/>
            </a:pPr>
            <a:endParaRPr lang="en-AU" dirty="0" smtClean="0"/>
          </a:p>
          <a:p>
            <a:r>
              <a:rPr lang="en-AU" dirty="0" smtClean="0"/>
              <a:t>Even with the </a:t>
            </a:r>
            <a:r>
              <a:rPr lang="en-AU" u="sng" dirty="0" smtClean="0"/>
              <a:t>most</a:t>
            </a:r>
            <a:r>
              <a:rPr lang="en-AU" dirty="0" smtClean="0"/>
              <a:t> participatory team it is tough</a:t>
            </a:r>
          </a:p>
          <a:p>
            <a:pPr lvl="1"/>
            <a:r>
              <a:rPr lang="en-AU" dirty="0" smtClean="0"/>
              <a:t>dedication and passion for the program is important</a:t>
            </a:r>
            <a:endParaRPr lang="en-AU" dirty="0"/>
          </a:p>
        </p:txBody>
      </p:sp>
      <p:pic>
        <p:nvPicPr>
          <p:cNvPr id="4" name="Picture 11" descr="C:\Users\User\AppData\Local\Microsoft\Windows\Temporary Internet Files\Content.IE5\TTGSDA4W\MC900432526[1].png"/>
          <p:cNvPicPr>
            <a:picLocks noChangeAspect="1" noChangeArrowheads="1"/>
          </p:cNvPicPr>
          <p:nvPr/>
        </p:nvPicPr>
        <p:blipFill>
          <a:blip r:embed="rId2" cstate="print"/>
          <a:srcRect/>
          <a:stretch>
            <a:fillRect/>
          </a:stretch>
        </p:blipFill>
        <p:spPr bwMode="auto">
          <a:xfrm>
            <a:off x="7847856" y="0"/>
            <a:ext cx="1296144" cy="12961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do I think....</a:t>
            </a:r>
            <a:endParaRPr lang="en-AU" dirty="0"/>
          </a:p>
        </p:txBody>
      </p:sp>
      <p:pic>
        <p:nvPicPr>
          <p:cNvPr id="4" name="Picture 2" descr="C:\Users\User\AppData\Local\Microsoft\Windows\Temporary Internet Files\Content.IE5\TTGSDA4W\MC900329583[1].wmf"/>
          <p:cNvPicPr>
            <a:picLocks noChangeAspect="1" noChangeArrowheads="1"/>
          </p:cNvPicPr>
          <p:nvPr/>
        </p:nvPicPr>
        <p:blipFill>
          <a:blip r:embed="rId2" cstate="print"/>
          <a:srcRect/>
          <a:stretch>
            <a:fillRect/>
          </a:stretch>
        </p:blipFill>
        <p:spPr bwMode="auto">
          <a:xfrm>
            <a:off x="539552" y="1916832"/>
            <a:ext cx="1995786" cy="1656184"/>
          </a:xfrm>
          <a:prstGeom prst="rect">
            <a:avLst/>
          </a:prstGeom>
          <a:noFill/>
        </p:spPr>
      </p:pic>
      <p:pic>
        <p:nvPicPr>
          <p:cNvPr id="5" name="Picture 4" descr="C:\Users\User\AppData\Local\Microsoft\Windows\Temporary Internet Files\Content.IE5\0Q575TMG\MC900383642[1].wmf"/>
          <p:cNvPicPr>
            <a:picLocks noChangeAspect="1" noChangeArrowheads="1"/>
          </p:cNvPicPr>
          <p:nvPr/>
        </p:nvPicPr>
        <p:blipFill>
          <a:blip r:embed="rId3" cstate="print"/>
          <a:srcRect/>
          <a:stretch>
            <a:fillRect/>
          </a:stretch>
        </p:blipFill>
        <p:spPr bwMode="auto">
          <a:xfrm>
            <a:off x="3707904" y="2780928"/>
            <a:ext cx="4789083" cy="3672408"/>
          </a:xfrm>
          <a:prstGeom prst="rect">
            <a:avLst/>
          </a:prstGeom>
          <a:noFill/>
        </p:spPr>
      </p:pic>
      <p:pic>
        <p:nvPicPr>
          <p:cNvPr id="6" name="Picture 3" descr="C:\Users\User\AppData\Local\Microsoft\Windows\Temporary Internet Files\Content.IE5\0Q575TMG\MC900432531[1].png"/>
          <p:cNvPicPr>
            <a:picLocks noChangeAspect="1" noChangeArrowheads="1"/>
          </p:cNvPicPr>
          <p:nvPr/>
        </p:nvPicPr>
        <p:blipFill>
          <a:blip r:embed="rId4" cstate="print"/>
          <a:srcRect/>
          <a:stretch>
            <a:fillRect/>
          </a:stretch>
        </p:blipFill>
        <p:spPr bwMode="auto">
          <a:xfrm>
            <a:off x="1700951" y="3717032"/>
            <a:ext cx="1430889" cy="1430889"/>
          </a:xfrm>
          <a:prstGeom prst="rect">
            <a:avLst/>
          </a:prstGeom>
          <a:noFill/>
        </p:spPr>
      </p:pic>
      <p:pic>
        <p:nvPicPr>
          <p:cNvPr id="7" name="Picture 12" descr="C:\Users\User\AppData\Local\Microsoft\Windows\Temporary Internet Files\Content.IE5\OVHVCJ5U\MC900431560[1].png"/>
          <p:cNvPicPr>
            <a:picLocks noChangeAspect="1" noChangeArrowheads="1"/>
          </p:cNvPicPr>
          <p:nvPr/>
        </p:nvPicPr>
        <p:blipFill>
          <a:blip r:embed="rId5" cstate="print"/>
          <a:srcRect/>
          <a:stretch>
            <a:fillRect/>
          </a:stretch>
        </p:blipFill>
        <p:spPr bwMode="auto">
          <a:xfrm>
            <a:off x="7551712" y="0"/>
            <a:ext cx="1268760" cy="12687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Your questions....</a:t>
            </a:r>
            <a:endParaRPr lang="en-AU" dirty="0"/>
          </a:p>
        </p:txBody>
      </p:sp>
      <p:pic>
        <p:nvPicPr>
          <p:cNvPr id="4" name="Picture 12" descr="C:\Users\User\AppData\Local\Microsoft\Windows\Temporary Internet Files\Content.IE5\OVHVCJ5U\MC900431560[1].png"/>
          <p:cNvPicPr>
            <a:picLocks noChangeAspect="1" noChangeArrowheads="1"/>
          </p:cNvPicPr>
          <p:nvPr/>
        </p:nvPicPr>
        <p:blipFill>
          <a:blip r:embed="rId2" cstate="print"/>
          <a:srcRect/>
          <a:stretch>
            <a:fillRect/>
          </a:stretch>
        </p:blipFill>
        <p:spPr bwMode="auto">
          <a:xfrm>
            <a:off x="2771800" y="1844824"/>
            <a:ext cx="3240360" cy="3240360"/>
          </a:xfrm>
          <a:prstGeom prst="rect">
            <a:avLst/>
          </a:prstGeom>
          <a:noFill/>
        </p:spPr>
      </p:pic>
      <p:pic>
        <p:nvPicPr>
          <p:cNvPr id="5" name="Picture 2" descr="C:\Users\User\Documents\projects\Current Jobs\Green Steps\GreenStep_Logo_CMYK.bmp"/>
          <p:cNvPicPr>
            <a:picLocks noChangeAspect="1" noChangeArrowheads="1"/>
          </p:cNvPicPr>
          <p:nvPr/>
        </p:nvPicPr>
        <p:blipFill>
          <a:blip r:embed="rId3" cstate="print"/>
          <a:srcRect r="69226"/>
          <a:stretch>
            <a:fillRect/>
          </a:stretch>
        </p:blipFill>
        <p:spPr bwMode="auto">
          <a:xfrm>
            <a:off x="467544" y="5085184"/>
            <a:ext cx="2558127" cy="1296144"/>
          </a:xfrm>
          <a:prstGeom prst="rect">
            <a:avLst/>
          </a:prstGeom>
          <a:noFill/>
        </p:spPr>
      </p:pic>
      <p:sp>
        <p:nvSpPr>
          <p:cNvPr id="6" name="TextBox 5"/>
          <p:cNvSpPr txBox="1"/>
          <p:nvPr/>
        </p:nvSpPr>
        <p:spPr>
          <a:xfrm>
            <a:off x="3203848" y="5445224"/>
            <a:ext cx="5940152" cy="646331"/>
          </a:xfrm>
          <a:prstGeom prst="rect">
            <a:avLst/>
          </a:prstGeom>
          <a:noFill/>
        </p:spPr>
        <p:txBody>
          <a:bodyPr wrap="square" rtlCol="0">
            <a:spAutoFit/>
          </a:bodyPr>
          <a:lstStyle/>
          <a:p>
            <a:r>
              <a:rPr lang="en-AU" b="1" dirty="0" smtClean="0"/>
              <a:t>http://www.monash.edu.au/research/sustainability-institute/green-steps/</a:t>
            </a:r>
            <a:endParaRPr lang="en-AU"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The story today</a:t>
            </a:r>
            <a:endParaRPr lang="en-AU" dirty="0"/>
          </a:p>
        </p:txBody>
      </p:sp>
      <p:pic>
        <p:nvPicPr>
          <p:cNvPr id="2051" name="Picture 3" descr="C:\Users\User\AppData\Local\Microsoft\Windows\Temporary Internet Files\Content.IE5\TTGSDA4W\MC900288976[1].wmf"/>
          <p:cNvPicPr>
            <a:picLocks noChangeAspect="1" noChangeArrowheads="1"/>
          </p:cNvPicPr>
          <p:nvPr/>
        </p:nvPicPr>
        <p:blipFill>
          <a:blip r:embed="rId2" cstate="print"/>
          <a:srcRect/>
          <a:stretch>
            <a:fillRect/>
          </a:stretch>
        </p:blipFill>
        <p:spPr bwMode="auto">
          <a:xfrm>
            <a:off x="1979712" y="3284984"/>
            <a:ext cx="2116063" cy="1396754"/>
          </a:xfrm>
          <a:prstGeom prst="rect">
            <a:avLst/>
          </a:prstGeom>
          <a:noFill/>
        </p:spPr>
      </p:pic>
      <p:pic>
        <p:nvPicPr>
          <p:cNvPr id="12" name="Picture 2" descr="C:\Users\User\Documents\projects\Current Jobs\Green Steps\GreenStep_Logo_CMYK.bmp"/>
          <p:cNvPicPr>
            <a:picLocks noChangeAspect="1" noChangeArrowheads="1"/>
          </p:cNvPicPr>
          <p:nvPr/>
        </p:nvPicPr>
        <p:blipFill>
          <a:blip r:embed="rId3" cstate="print"/>
          <a:srcRect r="69226"/>
          <a:stretch>
            <a:fillRect/>
          </a:stretch>
        </p:blipFill>
        <p:spPr bwMode="auto">
          <a:xfrm>
            <a:off x="6372200" y="3068960"/>
            <a:ext cx="2558127" cy="1296144"/>
          </a:xfrm>
          <a:prstGeom prst="rect">
            <a:avLst/>
          </a:prstGeom>
          <a:noFill/>
        </p:spPr>
      </p:pic>
      <p:pic>
        <p:nvPicPr>
          <p:cNvPr id="2052" name="Picture 4" descr="C:\Users\User\Documents\projects\Current Jobs\Green Steps\summit workshop\Photos\PB060272.JPG"/>
          <p:cNvPicPr>
            <a:picLocks noChangeAspect="1" noChangeArrowheads="1"/>
          </p:cNvPicPr>
          <p:nvPr/>
        </p:nvPicPr>
        <p:blipFill>
          <a:blip r:embed="rId4" cstate="print"/>
          <a:srcRect/>
          <a:stretch>
            <a:fillRect/>
          </a:stretch>
        </p:blipFill>
        <p:spPr bwMode="auto">
          <a:xfrm>
            <a:off x="4499992" y="4941168"/>
            <a:ext cx="2016224" cy="1512168"/>
          </a:xfrm>
          <a:prstGeom prst="rect">
            <a:avLst/>
          </a:prstGeom>
          <a:noFill/>
        </p:spPr>
      </p:pic>
      <p:sp>
        <p:nvSpPr>
          <p:cNvPr id="14" name="Striped Right Arrow 13"/>
          <p:cNvSpPr/>
          <p:nvPr/>
        </p:nvSpPr>
        <p:spPr>
          <a:xfrm>
            <a:off x="2267744" y="2132856"/>
            <a:ext cx="978408"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057" name="Picture 9" descr="C:\Users\User\AppData\Local\Microsoft\Windows\Temporary Internet Files\Content.IE5\0Q575TMG\MC900197860[1].wmf"/>
          <p:cNvPicPr>
            <a:picLocks noChangeAspect="1" noChangeArrowheads="1"/>
          </p:cNvPicPr>
          <p:nvPr/>
        </p:nvPicPr>
        <p:blipFill>
          <a:blip r:embed="rId5" cstate="print"/>
          <a:srcRect/>
          <a:stretch>
            <a:fillRect/>
          </a:stretch>
        </p:blipFill>
        <p:spPr bwMode="auto">
          <a:xfrm>
            <a:off x="3275856" y="1628800"/>
            <a:ext cx="4248472" cy="1478399"/>
          </a:xfrm>
          <a:prstGeom prst="rect">
            <a:avLst/>
          </a:prstGeom>
          <a:noFill/>
        </p:spPr>
      </p:pic>
      <p:graphicFrame>
        <p:nvGraphicFramePr>
          <p:cNvPr id="22" name="Diagram 21"/>
          <p:cNvGraphicFramePr/>
          <p:nvPr/>
        </p:nvGraphicFramePr>
        <p:xfrm>
          <a:off x="395536" y="5013176"/>
          <a:ext cx="2952328" cy="122413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3" name="Striped Right Arrow 22"/>
          <p:cNvSpPr/>
          <p:nvPr/>
        </p:nvSpPr>
        <p:spPr>
          <a:xfrm>
            <a:off x="3347864" y="5301208"/>
            <a:ext cx="978408"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Striped Right Arrow 23"/>
          <p:cNvSpPr/>
          <p:nvPr/>
        </p:nvSpPr>
        <p:spPr>
          <a:xfrm rot="6472069">
            <a:off x="493256" y="4092459"/>
            <a:ext cx="978408"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5" name="Striped Right Arrow 24"/>
          <p:cNvSpPr/>
          <p:nvPr/>
        </p:nvSpPr>
        <p:spPr>
          <a:xfrm rot="10487200">
            <a:off x="4164912" y="3585260"/>
            <a:ext cx="1876519"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6" name="Striped Right Arrow 25"/>
          <p:cNvSpPr/>
          <p:nvPr/>
        </p:nvSpPr>
        <p:spPr>
          <a:xfrm rot="2759378">
            <a:off x="7549295" y="2450459"/>
            <a:ext cx="978408"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059" name="Picture 11" descr="C:\Users\User\AppData\Local\Microsoft\Windows\Temporary Internet Files\Content.IE5\TTGSDA4W\MC900432526[1].png"/>
          <p:cNvPicPr>
            <a:picLocks noChangeAspect="1" noChangeArrowheads="1"/>
          </p:cNvPicPr>
          <p:nvPr/>
        </p:nvPicPr>
        <p:blipFill>
          <a:blip r:embed="rId11" cstate="print"/>
          <a:srcRect/>
          <a:stretch>
            <a:fillRect/>
          </a:stretch>
        </p:blipFill>
        <p:spPr bwMode="auto">
          <a:xfrm>
            <a:off x="7164288" y="4581128"/>
            <a:ext cx="1296144" cy="1296144"/>
          </a:xfrm>
          <a:prstGeom prst="rect">
            <a:avLst/>
          </a:prstGeom>
          <a:noFill/>
        </p:spPr>
      </p:pic>
      <p:sp>
        <p:nvSpPr>
          <p:cNvPr id="28" name="Striped Right Arrow 27"/>
          <p:cNvSpPr/>
          <p:nvPr/>
        </p:nvSpPr>
        <p:spPr>
          <a:xfrm>
            <a:off x="6588224" y="5229200"/>
            <a:ext cx="978408"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060" name="Picture 12" descr="C:\Users\User\AppData\Local\Microsoft\Windows\Temporary Internet Files\Content.IE5\OVHVCJ5U\MC900431560[1].png"/>
          <p:cNvPicPr>
            <a:picLocks noChangeAspect="1" noChangeArrowheads="1"/>
          </p:cNvPicPr>
          <p:nvPr/>
        </p:nvPicPr>
        <p:blipFill>
          <a:blip r:embed="rId12" cstate="print"/>
          <a:srcRect/>
          <a:stretch>
            <a:fillRect/>
          </a:stretch>
        </p:blipFill>
        <p:spPr bwMode="auto">
          <a:xfrm>
            <a:off x="7919864" y="5085184"/>
            <a:ext cx="1224136" cy="1224136"/>
          </a:xfrm>
          <a:prstGeom prst="rect">
            <a:avLst/>
          </a:prstGeom>
          <a:noFill/>
        </p:spPr>
      </p:pic>
      <p:pic>
        <p:nvPicPr>
          <p:cNvPr id="1026" name="Picture 2" descr="C:\Users\User\AppData\Local\Microsoft\Windows\Temporary Internet Files\Content.IE5\OVHVCJ5U\MC900329583[1].wmf"/>
          <p:cNvPicPr>
            <a:picLocks noChangeAspect="1" noChangeArrowheads="1"/>
          </p:cNvPicPr>
          <p:nvPr/>
        </p:nvPicPr>
        <p:blipFill>
          <a:blip r:embed="rId13" cstate="print"/>
          <a:srcRect/>
          <a:stretch>
            <a:fillRect/>
          </a:stretch>
        </p:blipFill>
        <p:spPr bwMode="auto">
          <a:xfrm>
            <a:off x="395536" y="1700808"/>
            <a:ext cx="1800131" cy="149382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5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6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Graphic spid="22" grpId="0">
        <p:bldAsOne/>
      </p:bldGraphic>
      <p:bldP spid="23" grpId="0" animBg="1"/>
      <p:bldP spid="24" grpId="0" animBg="1"/>
      <p:bldP spid="25" grpId="0" animBg="1"/>
      <p:bldP spid="26"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The beginning...</a:t>
            </a:r>
            <a:endParaRPr lang="en-AU" dirty="0"/>
          </a:p>
        </p:txBody>
      </p:sp>
      <p:sp>
        <p:nvSpPr>
          <p:cNvPr id="5" name="Content Placeholder 4"/>
          <p:cNvSpPr>
            <a:spLocks noGrp="1"/>
          </p:cNvSpPr>
          <p:nvPr>
            <p:ph sz="quarter" idx="1"/>
          </p:nvPr>
        </p:nvSpPr>
        <p:spPr/>
        <p:txBody>
          <a:bodyPr/>
          <a:lstStyle/>
          <a:p>
            <a:r>
              <a:rPr lang="en-AU" dirty="0" smtClean="0"/>
              <a:t>Academia...research, statistics....</a:t>
            </a:r>
          </a:p>
          <a:p>
            <a:r>
              <a:rPr lang="en-AU" dirty="0" smtClean="0"/>
              <a:t>Monitoring and evaluation consultancy</a:t>
            </a:r>
          </a:p>
          <a:p>
            <a:r>
              <a:rPr lang="en-AU" dirty="0" smtClean="0"/>
              <a:t>Core business has often involves participatory approaches</a:t>
            </a:r>
          </a:p>
          <a:p>
            <a:r>
              <a:rPr lang="en-AU" dirty="0" smtClean="0"/>
              <a:t>Strength in qualitative in data collection</a:t>
            </a:r>
          </a:p>
          <a:p>
            <a:r>
              <a:rPr lang="en-AU" dirty="0" smtClean="0"/>
              <a:t>Learning and development and capacity building</a:t>
            </a:r>
            <a:endParaRPr lang="en-AU" dirty="0"/>
          </a:p>
        </p:txBody>
      </p:sp>
      <p:pic>
        <p:nvPicPr>
          <p:cNvPr id="3075" name="Picture 3" descr="C:\Users\User\AppData\Local\Microsoft\Windows\Temporary Internet Files\Content.IE5\0Q575TMG\MC900432531[1].png"/>
          <p:cNvPicPr>
            <a:picLocks noChangeAspect="1" noChangeArrowheads="1"/>
          </p:cNvPicPr>
          <p:nvPr/>
        </p:nvPicPr>
        <p:blipFill>
          <a:blip r:embed="rId2" cstate="print"/>
          <a:srcRect/>
          <a:stretch>
            <a:fillRect/>
          </a:stretch>
        </p:blipFill>
        <p:spPr bwMode="auto">
          <a:xfrm>
            <a:off x="4139952" y="4941168"/>
            <a:ext cx="1430889" cy="1430889"/>
          </a:xfrm>
          <a:prstGeom prst="rect">
            <a:avLst/>
          </a:prstGeom>
          <a:noFill/>
        </p:spPr>
      </p:pic>
      <p:pic>
        <p:nvPicPr>
          <p:cNvPr id="3076" name="Picture 4" descr="C:\Users\User\AppData\Local\Microsoft\Windows\Temporary Internet Files\Content.IE5\0Q575TMG\MC900383642[1].wmf"/>
          <p:cNvPicPr>
            <a:picLocks noChangeAspect="1" noChangeArrowheads="1"/>
          </p:cNvPicPr>
          <p:nvPr/>
        </p:nvPicPr>
        <p:blipFill>
          <a:blip r:embed="rId3" cstate="print"/>
          <a:srcRect/>
          <a:stretch>
            <a:fillRect/>
          </a:stretch>
        </p:blipFill>
        <p:spPr bwMode="auto">
          <a:xfrm>
            <a:off x="6532248" y="5013176"/>
            <a:ext cx="1784168" cy="1368152"/>
          </a:xfrm>
          <a:prstGeom prst="rect">
            <a:avLst/>
          </a:prstGeom>
          <a:noFill/>
        </p:spPr>
      </p:pic>
      <p:pic>
        <p:nvPicPr>
          <p:cNvPr id="3077" name="Picture 5" descr="C:\Users\User\AppData\Local\Microsoft\Windows\Temporary Internet Files\Content.IE5\TTGSDA4W\MC900439415[1].jpg"/>
          <p:cNvPicPr>
            <a:picLocks noChangeAspect="1" noChangeArrowheads="1"/>
          </p:cNvPicPr>
          <p:nvPr/>
        </p:nvPicPr>
        <p:blipFill>
          <a:blip r:embed="rId4" cstate="print"/>
          <a:srcRect/>
          <a:stretch>
            <a:fillRect/>
          </a:stretch>
        </p:blipFill>
        <p:spPr bwMode="auto">
          <a:xfrm>
            <a:off x="755576" y="4869160"/>
            <a:ext cx="1656184" cy="1656184"/>
          </a:xfrm>
          <a:prstGeom prst="rect">
            <a:avLst/>
          </a:prstGeom>
          <a:noFill/>
        </p:spPr>
      </p:pic>
      <p:pic>
        <p:nvPicPr>
          <p:cNvPr id="3074" name="Picture 2" descr="C:\Users\User\AppData\Local\Microsoft\Windows\Temporary Internet Files\Content.IE5\TTGSDA4W\MC900329583[1].wmf"/>
          <p:cNvPicPr>
            <a:picLocks noChangeAspect="1" noChangeArrowheads="1"/>
          </p:cNvPicPr>
          <p:nvPr/>
        </p:nvPicPr>
        <p:blipFill>
          <a:blip r:embed="rId5" cstate="print"/>
          <a:srcRect/>
          <a:stretch>
            <a:fillRect/>
          </a:stretch>
        </p:blipFill>
        <p:spPr bwMode="auto">
          <a:xfrm>
            <a:off x="1979712" y="4653136"/>
            <a:ext cx="2082559" cy="1728192"/>
          </a:xfrm>
          <a:prstGeom prst="rect">
            <a:avLst/>
          </a:prstGeom>
          <a:noFill/>
        </p:spPr>
      </p:pic>
      <p:pic>
        <p:nvPicPr>
          <p:cNvPr id="8" name="Picture 2" descr="C:\Users\User\AppData\Local\Microsoft\Windows\Temporary Internet Files\Content.IE5\TTGSDA4W\MC900329583[1].wmf"/>
          <p:cNvPicPr>
            <a:picLocks noChangeAspect="1" noChangeArrowheads="1"/>
          </p:cNvPicPr>
          <p:nvPr/>
        </p:nvPicPr>
        <p:blipFill>
          <a:blip r:embed="rId5" cstate="print"/>
          <a:srcRect/>
          <a:stretch>
            <a:fillRect/>
          </a:stretch>
        </p:blipFill>
        <p:spPr bwMode="auto">
          <a:xfrm>
            <a:off x="7061441" y="0"/>
            <a:ext cx="1615693" cy="134076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My gems....</a:t>
            </a:r>
            <a:endParaRPr lang="en-AU" dirty="0"/>
          </a:p>
        </p:txBody>
      </p:sp>
      <p:sp>
        <p:nvSpPr>
          <p:cNvPr id="4" name="Content Placeholder 2"/>
          <p:cNvSpPr txBox="1">
            <a:spLocks/>
          </p:cNvSpPr>
          <p:nvPr/>
        </p:nvSpPr>
        <p:spPr>
          <a:xfrm>
            <a:off x="683568" y="1772816"/>
            <a:ext cx="8153400" cy="4495800"/>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AU" sz="2900" b="0" i="0" u="none" strike="noStrike" kern="1200" cap="none" spc="0" normalizeH="0" baseline="0" noProof="0" dirty="0" smtClean="0">
                <a:ln>
                  <a:noFill/>
                </a:ln>
                <a:solidFill>
                  <a:schemeClr val="tx1"/>
                </a:solidFill>
                <a:effectLst/>
                <a:uLnTx/>
                <a:uFillTx/>
                <a:latin typeface="+mn-lt"/>
                <a:ea typeface="+mn-ea"/>
                <a:cs typeface="+mn-cs"/>
              </a:rPr>
              <a:t>Language</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AU" sz="2900" b="0" i="0" u="none" strike="noStrike" kern="1200" cap="none" spc="0" normalizeH="0" baseline="0" noProof="0" dirty="0" smtClean="0">
                <a:ln>
                  <a:noFill/>
                </a:ln>
                <a:solidFill>
                  <a:schemeClr val="tx1"/>
                </a:solidFill>
                <a:effectLst/>
                <a:uLnTx/>
                <a:uFillTx/>
                <a:latin typeface="+mn-lt"/>
                <a:ea typeface="+mn-ea"/>
                <a:cs typeface="+mn-cs"/>
              </a:rPr>
              <a:t>Understanding</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AU" sz="2900" b="0" i="0" u="none" strike="noStrike" kern="1200" cap="none" spc="0" normalizeH="0" baseline="0" noProof="0" dirty="0" smtClean="0">
                <a:ln>
                  <a:noFill/>
                </a:ln>
                <a:solidFill>
                  <a:schemeClr val="tx1"/>
                </a:solidFill>
                <a:effectLst/>
                <a:uLnTx/>
                <a:uFillTx/>
                <a:latin typeface="+mn-lt"/>
                <a:ea typeface="+mn-ea"/>
                <a:cs typeface="+mn-cs"/>
              </a:rPr>
              <a:t>Shared data</a:t>
            </a:r>
            <a:r>
              <a:rPr kumimoji="0" lang="en-AU" sz="2900" b="0" i="0" u="none" strike="noStrike" kern="1200" cap="none" spc="0" normalizeH="0" noProof="0" dirty="0" smtClean="0">
                <a:ln>
                  <a:noFill/>
                </a:ln>
                <a:solidFill>
                  <a:schemeClr val="tx1"/>
                </a:solidFill>
                <a:effectLst/>
                <a:uLnTx/>
                <a:uFillTx/>
                <a:latin typeface="+mn-lt"/>
                <a:ea typeface="+mn-ea"/>
                <a:cs typeface="+mn-cs"/>
              </a:rPr>
              <a:t> analysis</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lang="en-AU" sz="2900" baseline="0" dirty="0" smtClean="0"/>
              <a:t>Many</a:t>
            </a:r>
            <a:r>
              <a:rPr lang="en-AU" sz="2900" dirty="0" smtClean="0"/>
              <a:t> brains make light work</a:t>
            </a:r>
            <a:endParaRPr kumimoji="0" lang="en-AU" sz="2900" b="0" i="0" u="sng"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AU" sz="2900" b="0" i="0" u="none" strike="noStrike" kern="1200" cap="none" spc="0" normalizeH="0" baseline="0" noProof="0" dirty="0" smtClean="0">
                <a:ln>
                  <a:noFill/>
                </a:ln>
                <a:solidFill>
                  <a:schemeClr val="tx1"/>
                </a:solidFill>
                <a:effectLst/>
                <a:uLnTx/>
                <a:uFillTx/>
                <a:latin typeface="+mn-lt"/>
                <a:ea typeface="+mn-ea"/>
                <a:cs typeface="+mn-cs"/>
              </a:rPr>
              <a:t> Using</a:t>
            </a:r>
            <a:r>
              <a:rPr kumimoji="0" lang="en-AU" sz="2900" b="0" i="0" u="none" strike="noStrike" kern="1200" cap="none" spc="0" normalizeH="0" noProof="0" dirty="0" smtClean="0">
                <a:ln>
                  <a:noFill/>
                </a:ln>
                <a:solidFill>
                  <a:schemeClr val="tx1"/>
                </a:solidFill>
                <a:effectLst/>
                <a:uLnTx/>
                <a:uFillTx/>
                <a:latin typeface="+mn-lt"/>
                <a:ea typeface="+mn-ea"/>
                <a:cs typeface="+mn-cs"/>
              </a:rPr>
              <a:t> and making time for the recommendations</a:t>
            </a:r>
            <a:endParaRPr kumimoji="0" lang="en-AU" sz="29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AU" sz="2900" b="0" i="0" u="none" strike="noStrike" kern="1200" cap="none" spc="0" normalizeH="0" baseline="0" noProof="0" dirty="0" smtClean="0">
                <a:ln>
                  <a:noFill/>
                </a:ln>
                <a:solidFill>
                  <a:schemeClr val="tx1"/>
                </a:solidFill>
                <a:effectLst/>
                <a:uLnTx/>
                <a:uFillTx/>
                <a:latin typeface="+mn-lt"/>
                <a:ea typeface="+mn-ea"/>
                <a:cs typeface="+mn-cs"/>
              </a:rPr>
              <a:t>Realising evaluation is a starting</a:t>
            </a:r>
            <a:r>
              <a:rPr kumimoji="0" lang="en-AU" sz="2900" b="0" i="0" u="none" strike="noStrike" kern="1200" cap="none" spc="0" normalizeH="0" noProof="0" dirty="0" smtClean="0">
                <a:ln>
                  <a:noFill/>
                </a:ln>
                <a:solidFill>
                  <a:schemeClr val="tx1"/>
                </a:solidFill>
                <a:effectLst/>
                <a:uLnTx/>
                <a:uFillTx/>
                <a:latin typeface="+mn-lt"/>
                <a:ea typeface="+mn-ea"/>
                <a:cs typeface="+mn-cs"/>
              </a:rPr>
              <a:t> point</a:t>
            </a:r>
            <a:r>
              <a:rPr kumimoji="0" lang="en-AU" sz="2900" b="0" i="0" u="none" strike="noStrike" kern="1200" cap="none" spc="0" normalizeH="0" baseline="0" noProof="0" dirty="0" smtClean="0">
                <a:ln>
                  <a:noFill/>
                </a:ln>
                <a:solidFill>
                  <a:schemeClr val="tx1"/>
                </a:solidFill>
                <a:effectLst/>
                <a:uLnTx/>
                <a:uFillTx/>
                <a:latin typeface="+mn-lt"/>
                <a:ea typeface="+mn-ea"/>
                <a:cs typeface="+mn-cs"/>
              </a:rPr>
              <a:t/>
            </a:r>
            <a:br>
              <a:rPr kumimoji="0" lang="en-AU" sz="2900" b="0" i="0" u="none" strike="noStrike" kern="1200" cap="none" spc="0" normalizeH="0" baseline="0" noProof="0" dirty="0" smtClean="0">
                <a:ln>
                  <a:noFill/>
                </a:ln>
                <a:solidFill>
                  <a:schemeClr val="tx1"/>
                </a:solidFill>
                <a:effectLst/>
                <a:uLnTx/>
                <a:uFillTx/>
                <a:latin typeface="+mn-lt"/>
                <a:ea typeface="+mn-ea"/>
                <a:cs typeface="+mn-cs"/>
              </a:rPr>
            </a:br>
            <a:endParaRPr kumimoji="0" lang="en-AU" sz="2900" b="0" i="0" u="sng"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AU" sz="29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AU" sz="2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Balancing participation with independent evaluation</a:t>
            </a:r>
            <a:endParaRPr lang="en-AU" dirty="0"/>
          </a:p>
        </p:txBody>
      </p:sp>
      <p:pic>
        <p:nvPicPr>
          <p:cNvPr id="4" name="Picture 9" descr="C:\Users\User\AppData\Local\Microsoft\Windows\Temporary Internet Files\Content.IE5\0Q575TMG\MC900197860[1].wmf"/>
          <p:cNvPicPr>
            <a:picLocks noGrp="1" noChangeAspect="1" noChangeArrowheads="1"/>
          </p:cNvPicPr>
          <p:nvPr>
            <p:ph sz="quarter" idx="1"/>
          </p:nvPr>
        </p:nvPicPr>
        <p:blipFill>
          <a:blip r:embed="rId2" cstate="print"/>
          <a:stretch>
            <a:fillRect/>
          </a:stretch>
        </p:blipFill>
        <p:spPr bwMode="auto">
          <a:xfrm>
            <a:off x="2483768" y="4293096"/>
            <a:ext cx="4392488" cy="1528515"/>
          </a:xfrm>
          <a:prstGeom prst="rect">
            <a:avLst/>
          </a:prstGeom>
          <a:noFill/>
        </p:spPr>
      </p:pic>
      <p:sp>
        <p:nvSpPr>
          <p:cNvPr id="5" name="Content Placeholder 4"/>
          <p:cNvSpPr txBox="1">
            <a:spLocks/>
          </p:cNvSpPr>
          <p:nvPr/>
        </p:nvSpPr>
        <p:spPr>
          <a:xfrm>
            <a:off x="612648" y="1600200"/>
            <a:ext cx="8153400" cy="4495800"/>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AU" sz="2900" b="0" i="0" u="none" strike="noStrike" kern="1200" cap="none" spc="0" normalizeH="0" baseline="0" noProof="0" dirty="0" smtClean="0">
                <a:ln>
                  <a:noFill/>
                </a:ln>
                <a:solidFill>
                  <a:schemeClr val="tx1"/>
                </a:solidFill>
                <a:effectLst/>
                <a:uLnTx/>
                <a:uFillTx/>
                <a:latin typeface="+mn-lt"/>
                <a:ea typeface="+mn-ea"/>
                <a:cs typeface="+mn-cs"/>
              </a:rPr>
              <a:t>Often asked to</a:t>
            </a:r>
            <a:r>
              <a:rPr kumimoji="0" lang="en-AU" sz="2900" b="0" i="0" u="none" strike="noStrike" kern="1200" cap="none" spc="0" normalizeH="0" noProof="0" dirty="0" smtClean="0">
                <a:ln>
                  <a:noFill/>
                </a:ln>
                <a:solidFill>
                  <a:schemeClr val="tx1"/>
                </a:solidFill>
                <a:effectLst/>
                <a:uLnTx/>
                <a:uFillTx/>
                <a:latin typeface="+mn-lt"/>
                <a:ea typeface="+mn-ea"/>
                <a:cs typeface="+mn-cs"/>
              </a:rPr>
              <a:t> do participatory evaluation</a:t>
            </a:r>
            <a:endParaRPr lang="en-AU" sz="2900" dirty="0"/>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lang="en-AU" sz="2900" dirty="0" smtClean="0"/>
              <a:t>At same time independence is needed</a:t>
            </a:r>
          </a:p>
          <a:p>
            <a:pPr marL="777240" lvl="1" indent="-320040">
              <a:spcBef>
                <a:spcPts val="700"/>
              </a:spcBef>
              <a:buClr>
                <a:schemeClr val="accent2"/>
              </a:buClr>
              <a:buSzPct val="60000"/>
              <a:buFont typeface="Wingdings"/>
              <a:buChar char=""/>
            </a:pPr>
            <a:r>
              <a:rPr lang="en-AU" sz="2900" dirty="0" smtClean="0"/>
              <a:t>Often for funders</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lang="en-AU" sz="2900" dirty="0" smtClean="0"/>
              <a:t>How do you balance the two?</a:t>
            </a:r>
            <a:endParaRPr lang="en-AU" sz="2900" noProof="0" dirty="0"/>
          </a:p>
          <a:p>
            <a:pPr marL="320040" marR="0" lvl="0" indent="-320040" algn="l" defTabSz="914400" rtl="0" eaLnBrk="1" fontAlgn="auto" latinLnBrk="0" hangingPunct="1">
              <a:lnSpc>
                <a:spcPct val="100000"/>
              </a:lnSpc>
              <a:spcBef>
                <a:spcPts val="700"/>
              </a:spcBef>
              <a:spcAft>
                <a:spcPts val="0"/>
              </a:spcAft>
              <a:buClr>
                <a:schemeClr val="accent2"/>
              </a:buClr>
              <a:buSzPct val="60000"/>
              <a:tabLst/>
              <a:defRPr/>
            </a:pPr>
            <a:endParaRPr kumimoji="0" lang="en-AU" sz="2900" b="0" i="0" u="none" strike="noStrike" kern="1200" cap="none" spc="0" normalizeH="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Participation </a:t>
            </a:r>
            <a:r>
              <a:rPr lang="en-AU" dirty="0" err="1" smtClean="0"/>
              <a:t>vs</a:t>
            </a:r>
            <a:r>
              <a:rPr lang="en-AU" dirty="0" smtClean="0"/>
              <a:t> independence</a:t>
            </a:r>
            <a:endParaRPr lang="en-AU" dirty="0"/>
          </a:p>
        </p:txBody>
      </p:sp>
      <p:graphicFrame>
        <p:nvGraphicFramePr>
          <p:cNvPr id="4" name="Table 3"/>
          <p:cNvGraphicFramePr>
            <a:graphicFrameLocks noGrp="1"/>
          </p:cNvGraphicFramePr>
          <p:nvPr/>
        </p:nvGraphicFramePr>
        <p:xfrm>
          <a:off x="251520" y="1844824"/>
          <a:ext cx="8688288" cy="4301414"/>
        </p:xfrm>
        <a:graphic>
          <a:graphicData uri="http://schemas.openxmlformats.org/drawingml/2006/table">
            <a:tbl>
              <a:tblPr firstRow="1" bandRow="1">
                <a:tableStyleId>{5C22544A-7EE6-4342-B048-85BDC9FD1C3A}</a:tableStyleId>
              </a:tblPr>
              <a:tblGrid>
                <a:gridCol w="4344144"/>
                <a:gridCol w="4344144"/>
              </a:tblGrid>
              <a:tr h="552374">
                <a:tc>
                  <a:txBody>
                    <a:bodyPr/>
                    <a:lstStyle/>
                    <a:p>
                      <a:r>
                        <a:rPr lang="en-AU" sz="2000" dirty="0" smtClean="0"/>
                        <a:t>Participatory</a:t>
                      </a:r>
                      <a:endParaRPr lang="en-AU" sz="2000" dirty="0"/>
                    </a:p>
                  </a:txBody>
                  <a:tcPr/>
                </a:tc>
                <a:tc>
                  <a:txBody>
                    <a:bodyPr/>
                    <a:lstStyle/>
                    <a:p>
                      <a:r>
                        <a:rPr lang="en-AU" sz="2000" dirty="0" smtClean="0"/>
                        <a:t>Independent</a:t>
                      </a:r>
                      <a:endParaRPr lang="en-AU" sz="2000" dirty="0"/>
                    </a:p>
                  </a:txBody>
                  <a:tcPr/>
                </a:tc>
              </a:tr>
              <a:tr h="3624090">
                <a:tc>
                  <a:txBody>
                    <a:bodyPr/>
                    <a:lstStyle/>
                    <a:p>
                      <a:pPr>
                        <a:buFont typeface="Arial" pitchFamily="34" charset="0"/>
                        <a:buChar char="•"/>
                      </a:pPr>
                      <a:r>
                        <a:rPr lang="en-AU" sz="2000" dirty="0" smtClean="0"/>
                        <a:t>Values and beliefs of program</a:t>
                      </a:r>
                      <a:r>
                        <a:rPr lang="en-AU" sz="2000" baseline="0" dirty="0" smtClean="0"/>
                        <a:t>/stakeholders</a:t>
                      </a:r>
                    </a:p>
                    <a:p>
                      <a:pPr>
                        <a:buFont typeface="Arial" pitchFamily="34" charset="0"/>
                        <a:buChar char="•"/>
                      </a:pPr>
                      <a:r>
                        <a:rPr lang="en-AU" sz="2000" baseline="0" dirty="0" smtClean="0"/>
                        <a:t>Judgements made by those close to the program</a:t>
                      </a:r>
                    </a:p>
                    <a:p>
                      <a:pPr>
                        <a:buFont typeface="Arial" pitchFamily="34" charset="0"/>
                        <a:buChar char="•"/>
                      </a:pPr>
                      <a:r>
                        <a:rPr lang="en-AU" sz="2000" baseline="0" dirty="0" smtClean="0"/>
                        <a:t>Decision making by those close to the program</a:t>
                      </a:r>
                    </a:p>
                    <a:p>
                      <a:pPr>
                        <a:buFont typeface="Arial" pitchFamily="34" charset="0"/>
                        <a:buChar char="•"/>
                      </a:pPr>
                      <a:r>
                        <a:rPr lang="en-AU" sz="2000" baseline="0" dirty="0" smtClean="0"/>
                        <a:t>Can introduce bias in interpretation of data</a:t>
                      </a:r>
                    </a:p>
                    <a:p>
                      <a:pPr>
                        <a:buFont typeface="Arial" pitchFamily="34" charset="0"/>
                        <a:buChar char="•"/>
                      </a:pPr>
                      <a:r>
                        <a:rPr lang="en-AU" sz="2000" baseline="0" dirty="0" smtClean="0"/>
                        <a:t>Lots of learning through participation in the process</a:t>
                      </a:r>
                    </a:p>
                    <a:p>
                      <a:endParaRPr lang="en-AU" sz="2000" dirty="0"/>
                    </a:p>
                  </a:txBody>
                  <a:tcPr/>
                </a:tc>
                <a:tc>
                  <a:txBody>
                    <a:bodyPr/>
                    <a:lstStyle/>
                    <a:p>
                      <a:pPr>
                        <a:buFont typeface="Arial" pitchFamily="34" charset="0"/>
                        <a:buChar char="•"/>
                      </a:pPr>
                      <a:r>
                        <a:rPr lang="en-AU" sz="2000" dirty="0" smtClean="0"/>
                        <a:t>Unbiased weight</a:t>
                      </a:r>
                      <a:r>
                        <a:rPr lang="en-AU" sz="2000" baseline="0" dirty="0" smtClean="0"/>
                        <a:t> on different types of data</a:t>
                      </a:r>
                    </a:p>
                    <a:p>
                      <a:pPr>
                        <a:buFont typeface="Arial" pitchFamily="34" charset="0"/>
                        <a:buChar char="•"/>
                      </a:pPr>
                      <a:r>
                        <a:rPr lang="en-AU" sz="2000" baseline="0" dirty="0" smtClean="0"/>
                        <a:t>Values of the evaluator only</a:t>
                      </a:r>
                    </a:p>
                    <a:p>
                      <a:pPr>
                        <a:buFont typeface="Arial" pitchFamily="34" charset="0"/>
                        <a:buChar char="•"/>
                      </a:pPr>
                      <a:r>
                        <a:rPr lang="en-AU" sz="2000" baseline="0" dirty="0" smtClean="0"/>
                        <a:t>Unbiased comparison can be made between programs</a:t>
                      </a:r>
                    </a:p>
                    <a:p>
                      <a:pPr>
                        <a:buFont typeface="Arial" pitchFamily="34" charset="0"/>
                        <a:buChar char="•"/>
                      </a:pPr>
                      <a:r>
                        <a:rPr lang="en-AU" sz="2000" baseline="0" dirty="0" smtClean="0"/>
                        <a:t>Recommendations provided by evaluators independent of program participants</a:t>
                      </a:r>
                    </a:p>
                    <a:p>
                      <a:pPr>
                        <a:buFont typeface="Arial" pitchFamily="34" charset="0"/>
                        <a:buChar char="•"/>
                      </a:pPr>
                      <a:r>
                        <a:rPr lang="en-AU" sz="2000" baseline="0" dirty="0" smtClean="0"/>
                        <a:t>Data collection and analysis reliant on the skills and attention of evaluator</a:t>
                      </a:r>
                    </a:p>
                    <a:p>
                      <a:pPr>
                        <a:buFont typeface="Arial" pitchFamily="34" charset="0"/>
                        <a:buChar char="•"/>
                      </a:pPr>
                      <a:r>
                        <a:rPr lang="en-AU" sz="2000" baseline="0" dirty="0" smtClean="0"/>
                        <a:t>Little involvement or learning by program participants</a:t>
                      </a:r>
                      <a:endParaRPr lang="en-AU" sz="2000"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Theoretical underpinnings</a:t>
            </a:r>
            <a:endParaRPr lang="en-AU" dirty="0"/>
          </a:p>
        </p:txBody>
      </p:sp>
      <p:sp>
        <p:nvSpPr>
          <p:cNvPr id="3" name="Content Placeholder 2"/>
          <p:cNvSpPr>
            <a:spLocks noGrp="1"/>
          </p:cNvSpPr>
          <p:nvPr>
            <p:ph sz="quarter" idx="1"/>
          </p:nvPr>
        </p:nvSpPr>
        <p:spPr/>
        <p:txBody>
          <a:bodyPr/>
          <a:lstStyle/>
          <a:p>
            <a:r>
              <a:rPr lang="en-AU" dirty="0" smtClean="0"/>
              <a:t>Action research or action learning </a:t>
            </a:r>
            <a:r>
              <a:rPr lang="en-AU" sz="1100" dirty="0" smtClean="0"/>
              <a:t>(e.g. Wadsworth 1993)</a:t>
            </a:r>
          </a:p>
        </p:txBody>
      </p:sp>
      <p:pic>
        <p:nvPicPr>
          <p:cNvPr id="4" name="Picture 3"/>
          <p:cNvPicPr/>
          <p:nvPr/>
        </p:nvPicPr>
        <p:blipFill>
          <a:blip r:embed="rId2" cstate="print"/>
          <a:srcRect/>
          <a:stretch>
            <a:fillRect/>
          </a:stretch>
        </p:blipFill>
        <p:spPr bwMode="auto">
          <a:xfrm>
            <a:off x="899592" y="2276872"/>
            <a:ext cx="3855159" cy="3999176"/>
          </a:xfrm>
          <a:prstGeom prst="rect">
            <a:avLst/>
          </a:prstGeom>
          <a:noFill/>
          <a:ln w="9525">
            <a:noFill/>
            <a:miter lim="800000"/>
            <a:headEnd/>
            <a:tailEnd/>
          </a:ln>
        </p:spPr>
      </p:pic>
      <p:pic>
        <p:nvPicPr>
          <p:cNvPr id="4098" name="Picture 2" descr="C:\Users\User\AppData\Local\Microsoft\Windows\Temporary Internet Files\Content.IE5\MMCE7PJF\MP900386688[1].jpg"/>
          <p:cNvPicPr>
            <a:picLocks noChangeAspect="1" noChangeArrowheads="1"/>
          </p:cNvPicPr>
          <p:nvPr/>
        </p:nvPicPr>
        <p:blipFill>
          <a:blip r:embed="rId3" cstate="print"/>
          <a:srcRect/>
          <a:stretch>
            <a:fillRect/>
          </a:stretch>
        </p:blipFill>
        <p:spPr bwMode="auto">
          <a:xfrm rot="18522922">
            <a:off x="5192946" y="3265958"/>
            <a:ext cx="3657600" cy="2609088"/>
          </a:xfrm>
          <a:prstGeom prst="rect">
            <a:avLst/>
          </a:prstGeom>
          <a:noFill/>
        </p:spPr>
      </p:pic>
      <p:sp>
        <p:nvSpPr>
          <p:cNvPr id="10" name="Curved Down Arrow 9"/>
          <p:cNvSpPr/>
          <p:nvPr/>
        </p:nvSpPr>
        <p:spPr>
          <a:xfrm>
            <a:off x="4355976" y="2780928"/>
            <a:ext cx="1728192" cy="504056"/>
          </a:xfrm>
          <a:prstGeom prst="curved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Theory continued...</a:t>
            </a:r>
            <a:endParaRPr lang="en-AU" dirty="0"/>
          </a:p>
        </p:txBody>
      </p:sp>
      <p:sp>
        <p:nvSpPr>
          <p:cNvPr id="3" name="Content Placeholder 2"/>
          <p:cNvSpPr>
            <a:spLocks noGrp="1"/>
          </p:cNvSpPr>
          <p:nvPr>
            <p:ph sz="quarter" idx="1"/>
          </p:nvPr>
        </p:nvSpPr>
        <p:spPr/>
        <p:txBody>
          <a:bodyPr/>
          <a:lstStyle/>
          <a:p>
            <a:r>
              <a:rPr lang="en-AU" dirty="0" smtClean="0"/>
              <a:t>Utilisation focused evaluation </a:t>
            </a:r>
            <a:r>
              <a:rPr lang="en-AU" sz="1200" dirty="0" smtClean="0"/>
              <a:t>(Patton 2002)</a:t>
            </a:r>
            <a:endParaRPr lang="en-AU" sz="1200" dirty="0"/>
          </a:p>
        </p:txBody>
      </p:sp>
      <p:pic>
        <p:nvPicPr>
          <p:cNvPr id="1028" name="Picture 4" descr="C:\Users\User\AppData\Local\Microsoft\Windows\Temporary Internet Files\Content.IE5\TTGSDA4W\MC900440393[1].png"/>
          <p:cNvPicPr>
            <a:picLocks noChangeAspect="1" noChangeArrowheads="1"/>
          </p:cNvPicPr>
          <p:nvPr/>
        </p:nvPicPr>
        <p:blipFill>
          <a:blip r:embed="rId2" cstate="print"/>
          <a:srcRect/>
          <a:stretch>
            <a:fillRect/>
          </a:stretch>
        </p:blipFill>
        <p:spPr bwMode="auto">
          <a:xfrm>
            <a:off x="2843808" y="3494112"/>
            <a:ext cx="2743200" cy="2743200"/>
          </a:xfrm>
          <a:prstGeom prst="rect">
            <a:avLst/>
          </a:prstGeom>
          <a:noFill/>
        </p:spPr>
      </p:pic>
      <p:pic>
        <p:nvPicPr>
          <p:cNvPr id="1030" name="Picture 6" descr="C:\Users\User\AppData\Local\Microsoft\Windows\Temporary Internet Files\Content.IE5\MMCE7PJF\MC900334268[1].wmf"/>
          <p:cNvPicPr>
            <a:picLocks noChangeAspect="1" noChangeArrowheads="1"/>
          </p:cNvPicPr>
          <p:nvPr/>
        </p:nvPicPr>
        <p:blipFill>
          <a:blip r:embed="rId3" cstate="print"/>
          <a:srcRect/>
          <a:stretch>
            <a:fillRect/>
          </a:stretch>
        </p:blipFill>
        <p:spPr bwMode="auto">
          <a:xfrm>
            <a:off x="683567" y="2348880"/>
            <a:ext cx="2083397" cy="2016224"/>
          </a:xfrm>
          <a:prstGeom prst="rect">
            <a:avLst/>
          </a:prstGeom>
          <a:noFill/>
        </p:spPr>
      </p:pic>
      <p:graphicFrame>
        <p:nvGraphicFramePr>
          <p:cNvPr id="25" name="Diagram 24"/>
          <p:cNvGraphicFramePr/>
          <p:nvPr/>
        </p:nvGraphicFramePr>
        <p:xfrm>
          <a:off x="4247456" y="2060848"/>
          <a:ext cx="4896544" cy="29523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31" name="Picture 7" descr="C:\Users\User\AppData\Local\Microsoft\Windows\Temporary Internet Files\Content.IE5\0Q575TMG\MC900293468[1].wmf"/>
          <p:cNvPicPr>
            <a:picLocks noChangeAspect="1" noChangeArrowheads="1"/>
          </p:cNvPicPr>
          <p:nvPr/>
        </p:nvPicPr>
        <p:blipFill>
          <a:blip r:embed="rId9" cstate="print"/>
          <a:srcRect/>
          <a:stretch>
            <a:fillRect/>
          </a:stretch>
        </p:blipFill>
        <p:spPr bwMode="auto">
          <a:xfrm>
            <a:off x="5940152" y="3068960"/>
            <a:ext cx="495326" cy="842392"/>
          </a:xfrm>
          <a:prstGeom prst="rect">
            <a:avLst/>
          </a:prstGeom>
          <a:noFill/>
        </p:spPr>
      </p:pic>
      <p:pic>
        <p:nvPicPr>
          <p:cNvPr id="1032" name="Picture 8" descr="C:\Users\User\AppData\Local\Microsoft\Windows\Temporary Internet Files\Content.IE5\TTGSDA4W\MC900304341[1].wmf"/>
          <p:cNvPicPr>
            <a:picLocks noChangeAspect="1" noChangeArrowheads="1"/>
          </p:cNvPicPr>
          <p:nvPr/>
        </p:nvPicPr>
        <p:blipFill>
          <a:blip r:embed="rId10" cstate="print"/>
          <a:srcRect/>
          <a:stretch>
            <a:fillRect/>
          </a:stretch>
        </p:blipFill>
        <p:spPr bwMode="auto">
          <a:xfrm>
            <a:off x="6804248" y="3789040"/>
            <a:ext cx="1166236" cy="72008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lear horizon">
      <a:dk1>
        <a:sysClr val="windowText" lastClr="000000"/>
      </a:dk1>
      <a:lt1>
        <a:sysClr val="window" lastClr="FFFFFF"/>
      </a:lt1>
      <a:dk2>
        <a:srgbClr val="1F497D"/>
      </a:dk2>
      <a:lt2>
        <a:srgbClr val="EEECE1"/>
      </a:lt2>
      <a:accent1>
        <a:srgbClr val="4F81BD"/>
      </a:accent1>
      <a:accent2>
        <a:srgbClr val="E36C0A"/>
      </a:accent2>
      <a:accent3>
        <a:srgbClr val="17365D"/>
      </a:accent3>
      <a:accent4>
        <a:srgbClr val="99CC00"/>
      </a:accent4>
      <a:accent5>
        <a:srgbClr val="FF7C80"/>
      </a:accent5>
      <a:accent6>
        <a:srgbClr val="FFFF99"/>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1710</TotalTime>
  <Words>1002</Words>
  <Application>Microsoft Office PowerPoint</Application>
  <PresentationFormat>On-screen Show (4:3)</PresentationFormat>
  <Paragraphs>209</Paragraphs>
  <Slides>28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Median</vt:lpstr>
      <vt:lpstr>Chart</vt:lpstr>
      <vt:lpstr>Walking the line between impartiality and participation</vt:lpstr>
      <vt:lpstr>Some Green Steps wisdom...</vt:lpstr>
      <vt:lpstr>The story today</vt:lpstr>
      <vt:lpstr>The beginning...</vt:lpstr>
      <vt:lpstr>My gems....</vt:lpstr>
      <vt:lpstr>Balancing participation with independent evaluation</vt:lpstr>
      <vt:lpstr>Participation vs independence</vt:lpstr>
      <vt:lpstr>Theoretical underpinnings</vt:lpstr>
      <vt:lpstr>Theory continued...</vt:lpstr>
      <vt:lpstr>Theory continued...</vt:lpstr>
      <vt:lpstr>Theoretical underpinnings cont</vt:lpstr>
      <vt:lpstr>Independent (e.g. Scriven 1991, goal-free evaluation)</vt:lpstr>
      <vt:lpstr>Case study: Green Steps</vt:lpstr>
      <vt:lpstr>The situation</vt:lpstr>
      <vt:lpstr>The culture</vt:lpstr>
      <vt:lpstr>The process</vt:lpstr>
      <vt:lpstr>The process</vt:lpstr>
      <vt:lpstr>The process</vt:lpstr>
      <vt:lpstr>Steps...</vt:lpstr>
      <vt:lpstr>Independent data collection &amp; analysis</vt:lpstr>
      <vt:lpstr>Steps...</vt:lpstr>
      <vt:lpstr>Steps...</vt:lpstr>
      <vt:lpstr>What happened</vt:lpstr>
      <vt:lpstr>A little more Green Steps wisdom</vt:lpstr>
      <vt:lpstr>What we learnt - positives</vt:lpstr>
      <vt:lpstr>What we learnt</vt:lpstr>
      <vt:lpstr>What do I think....</vt:lpstr>
      <vt:lpstr>Your questions....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system administrator</cp:lastModifiedBy>
  <cp:revision>63</cp:revision>
  <dcterms:created xsi:type="dcterms:W3CDTF">2011-08-26T11:22:47Z</dcterms:created>
  <dcterms:modified xsi:type="dcterms:W3CDTF">2011-09-01T23:55:07Z</dcterms:modified>
</cp:coreProperties>
</file>